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9" r:id="rId6"/>
    <p:sldId id="260" r:id="rId7"/>
    <p:sldId id="264" r:id="rId8"/>
    <p:sldId id="271" r:id="rId9"/>
    <p:sldId id="261" r:id="rId10"/>
    <p:sldId id="272" r:id="rId11"/>
    <p:sldId id="273" r:id="rId12"/>
  </p:sldIdLst>
  <p:sldSz cx="18288000" cy="10287000"/>
  <p:notesSz cx="6858000" cy="9144000"/>
  <p:embeddedFontLst>
    <p:embeddedFont>
      <p:font typeface="Brittany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Poppins Light Bold" panose="020B0604020202020204" charset="0"/>
      <p:regular r:id="rId24"/>
    </p:embeddedFont>
    <p:embeddedFont>
      <p:font typeface="Poppins Medium" panose="020B0604020202020204" charset="0"/>
      <p:regular r:id="rId25"/>
      <p:italic r:id="rId26"/>
    </p:embeddedFont>
    <p:embeddedFont>
      <p:font typeface="Poppins Medium Bold" panose="020B0604020202020204" charset="0"/>
      <p:regular r:id="rId27"/>
      <p:bold r:id="rId28"/>
    </p:embeddedFont>
    <p:embeddedFont>
      <p:font typeface="TAN Pearl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97ED0B-F85E-4108-AD87-F9FFCCD451E5}">
          <p14:sldIdLst>
            <p14:sldId id="256"/>
            <p14:sldId id="257"/>
            <p14:sldId id="258"/>
            <p14:sldId id="259"/>
            <p14:sldId id="269"/>
            <p14:sldId id="260"/>
            <p14:sldId id="264"/>
            <p14:sldId id="271"/>
            <p14:sldId id="26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81" userDrawn="1">
          <p15:clr>
            <a:srgbClr val="A4A3A4"/>
          </p15:clr>
        </p15:guide>
        <p15:guide id="2" pos="680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  <p15:guide id="4" pos="57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E6AC8-66C1-5D4C-A8E3-8EE16D95C039}" v="36" dt="2022-07-11T14:44:31.234"/>
    <p1510:client id="{858FF28E-95E9-4C7C-A5AF-1D5E56D55987}" v="720" dt="2022-07-11T17:02:23.876"/>
    <p1510:client id="{A7E3B94A-E899-B0B4-1F8B-934AD83650ED}" v="248" dt="2022-07-11T16:19:13.745"/>
    <p1510:client id="{F1493715-B161-4586-A156-24CB86C1F634}" v="543" dt="2022-07-11T16:18:57.095"/>
    <p1510:client id="{FA216931-D771-554E-88D2-E08AEBC245A4}" v="1032" dt="2022-07-11T16:20: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81"/>
        <p:guide pos="680"/>
        <p:guide orient="horz" pos="3240"/>
        <p:guide pos="5737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uan Hiep 20205151" userId="93847e00-3f2f-4759-a26d-696a5d61fab1" providerId="ADAL" clId="{858FF28E-95E9-4C7C-A5AF-1D5E56D55987}"/>
    <pc:docChg chg="undo redo custSel addSld delSld modSld sldOrd addSection delSection modSection">
      <pc:chgData name="Nguyen Tuan Hiep 20205151" userId="93847e00-3f2f-4759-a26d-696a5d61fab1" providerId="ADAL" clId="{858FF28E-95E9-4C7C-A5AF-1D5E56D55987}" dt="2022-07-11T17:02:23.876" v="724" actId="1076"/>
      <pc:docMkLst>
        <pc:docMk/>
      </pc:docMkLst>
      <pc:sldChg chg="modSp mod">
        <pc:chgData name="Nguyen Tuan Hiep 20205151" userId="93847e00-3f2f-4759-a26d-696a5d61fab1" providerId="ADAL" clId="{858FF28E-95E9-4C7C-A5AF-1D5E56D55987}" dt="2022-07-11T16:18:08.408" v="82" actId="255"/>
        <pc:sldMkLst>
          <pc:docMk/>
          <pc:sldMk cId="0" sldId="256"/>
        </pc:sldMkLst>
        <pc:spChg chg="mod">
          <ac:chgData name="Nguyen Tuan Hiep 20205151" userId="93847e00-3f2f-4759-a26d-696a5d61fab1" providerId="ADAL" clId="{858FF28E-95E9-4C7C-A5AF-1D5E56D55987}" dt="2022-07-11T16:17:32.509" v="71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Nguyen Tuan Hiep 20205151" userId="93847e00-3f2f-4759-a26d-696a5d61fab1" providerId="ADAL" clId="{858FF28E-95E9-4C7C-A5AF-1D5E56D55987}" dt="2022-07-11T16:18:08.408" v="82" actId="255"/>
          <ac:spMkLst>
            <pc:docMk/>
            <pc:sldMk cId="0" sldId="256"/>
            <ac:spMk id="12" creationId="{00000000-0000-0000-0000-000000000000}"/>
          </ac:spMkLst>
        </pc:spChg>
        <pc:spChg chg="mod">
          <ac:chgData name="Nguyen Tuan Hiep 20205151" userId="93847e00-3f2f-4759-a26d-696a5d61fab1" providerId="ADAL" clId="{858FF28E-95E9-4C7C-A5AF-1D5E56D55987}" dt="2022-07-11T16:15:50.635" v="37" actId="1076"/>
          <ac:spMkLst>
            <pc:docMk/>
            <pc:sldMk cId="0" sldId="256"/>
            <ac:spMk id="18" creationId="{47C01204-4120-C642-9C41-6A118A4C33F3}"/>
          </ac:spMkLst>
        </pc:spChg>
      </pc:sldChg>
      <pc:sldChg chg="addSp modSp mod">
        <pc:chgData name="Nguyen Tuan Hiep 20205151" userId="93847e00-3f2f-4759-a26d-696a5d61fab1" providerId="ADAL" clId="{858FF28E-95E9-4C7C-A5AF-1D5E56D55987}" dt="2022-07-11T16:57:16.307" v="638" actId="20577"/>
        <pc:sldMkLst>
          <pc:docMk/>
          <pc:sldMk cId="0" sldId="257"/>
        </pc:sldMkLst>
        <pc:spChg chg="mod">
          <ac:chgData name="Nguyen Tuan Hiep 20205151" userId="93847e00-3f2f-4759-a26d-696a5d61fab1" providerId="ADAL" clId="{858FF28E-95E9-4C7C-A5AF-1D5E56D55987}" dt="2022-07-11T16:20:16.224" v="94" actId="14100"/>
          <ac:spMkLst>
            <pc:docMk/>
            <pc:sldMk cId="0" sldId="257"/>
            <ac:spMk id="32" creationId="{00000000-0000-0000-0000-000000000000}"/>
          </ac:spMkLst>
        </pc:spChg>
        <pc:spChg chg="add mod">
          <ac:chgData name="Nguyen Tuan Hiep 20205151" userId="93847e00-3f2f-4759-a26d-696a5d61fab1" providerId="ADAL" clId="{858FF28E-95E9-4C7C-A5AF-1D5E56D55987}" dt="2022-07-11T16:57:16.307" v="638" actId="20577"/>
          <ac:spMkLst>
            <pc:docMk/>
            <pc:sldMk cId="0" sldId="257"/>
            <ac:spMk id="49" creationId="{B1F9C248-E6A8-107C-FF74-D02460C5919E}"/>
          </ac:spMkLst>
        </pc:spChg>
        <pc:spChg chg="add mod">
          <ac:chgData name="Nguyen Tuan Hiep 20205151" userId="93847e00-3f2f-4759-a26d-696a5d61fab1" providerId="ADAL" clId="{858FF28E-95E9-4C7C-A5AF-1D5E56D55987}" dt="2022-07-11T16:21:07.430" v="162" actId="20577"/>
          <ac:spMkLst>
            <pc:docMk/>
            <pc:sldMk cId="0" sldId="257"/>
            <ac:spMk id="50" creationId="{41C40505-570A-7128-8593-9280835C6CFB}"/>
          </ac:spMkLst>
        </pc:spChg>
      </pc:sldChg>
      <pc:sldChg chg="addSp modSp mod">
        <pc:chgData name="Nguyen Tuan Hiep 20205151" userId="93847e00-3f2f-4759-a26d-696a5d61fab1" providerId="ADAL" clId="{858FF28E-95E9-4C7C-A5AF-1D5E56D55987}" dt="2022-07-11T16:49:11.799" v="466" actId="20577"/>
        <pc:sldMkLst>
          <pc:docMk/>
          <pc:sldMk cId="0" sldId="258"/>
        </pc:sldMkLst>
        <pc:spChg chg="mod">
          <ac:chgData name="Nguyen Tuan Hiep 20205151" userId="93847e00-3f2f-4759-a26d-696a5d61fab1" providerId="ADAL" clId="{858FF28E-95E9-4C7C-A5AF-1D5E56D55987}" dt="2022-07-11T16:49:11.799" v="466" actId="20577"/>
          <ac:spMkLst>
            <pc:docMk/>
            <pc:sldMk cId="0" sldId="258"/>
            <ac:spMk id="34" creationId="{00000000-0000-0000-0000-000000000000}"/>
          </ac:spMkLst>
        </pc:spChg>
        <pc:picChg chg="add mod">
          <ac:chgData name="Nguyen Tuan Hiep 20205151" userId="93847e00-3f2f-4759-a26d-696a5d61fab1" providerId="ADAL" clId="{858FF28E-95E9-4C7C-A5AF-1D5E56D55987}" dt="2022-07-11T16:48:08.057" v="399" actId="1076"/>
          <ac:picMkLst>
            <pc:docMk/>
            <pc:sldMk cId="0" sldId="258"/>
            <ac:picMk id="30" creationId="{D826DFC8-E675-89F9-AEB9-C621A6DF3682}"/>
          </ac:picMkLst>
        </pc:picChg>
      </pc:sldChg>
      <pc:sldChg chg="addSp delSp modSp mod ord">
        <pc:chgData name="Nguyen Tuan Hiep 20205151" userId="93847e00-3f2f-4759-a26d-696a5d61fab1" providerId="ADAL" clId="{858FF28E-95E9-4C7C-A5AF-1D5E56D55987}" dt="2022-07-11T16:56:52.788" v="633"/>
        <pc:sldMkLst>
          <pc:docMk/>
          <pc:sldMk cId="0" sldId="261"/>
        </pc:sldMkLst>
        <pc:spChg chg="del mod">
          <ac:chgData name="Nguyen Tuan Hiep 20205151" userId="93847e00-3f2f-4759-a26d-696a5d61fab1" providerId="ADAL" clId="{858FF28E-95E9-4C7C-A5AF-1D5E56D55987}" dt="2022-07-11T15:59:08.160" v="19" actId="478"/>
          <ac:spMkLst>
            <pc:docMk/>
            <pc:sldMk cId="0" sldId="261"/>
            <ac:spMk id="30" creationId="{00000000-0000-0000-0000-000000000000}"/>
          </ac:spMkLst>
        </pc:spChg>
        <pc:spChg chg="del mod">
          <ac:chgData name="Nguyen Tuan Hiep 20205151" userId="93847e00-3f2f-4759-a26d-696a5d61fab1" providerId="ADAL" clId="{858FF28E-95E9-4C7C-A5AF-1D5E56D55987}" dt="2022-07-11T16:38:40.520" v="314" actId="478"/>
          <ac:spMkLst>
            <pc:docMk/>
            <pc:sldMk cId="0" sldId="261"/>
            <ac:spMk id="33" creationId="{00000000-0000-0000-0000-000000000000}"/>
          </ac:spMkLst>
        </pc:spChg>
        <pc:spChg chg="add mod">
          <ac:chgData name="Nguyen Tuan Hiep 20205151" userId="93847e00-3f2f-4759-a26d-696a5d61fab1" providerId="ADAL" clId="{858FF28E-95E9-4C7C-A5AF-1D5E56D55987}" dt="2022-07-11T16:39:16.427" v="335" actId="20577"/>
          <ac:spMkLst>
            <pc:docMk/>
            <pc:sldMk cId="0" sldId="261"/>
            <ac:spMk id="38" creationId="{AA302452-8163-02F9-B66E-1A1920FA5213}"/>
          </ac:spMkLst>
        </pc:spChg>
        <pc:grpChg chg="del">
          <ac:chgData name="Nguyen Tuan Hiep 20205151" userId="93847e00-3f2f-4759-a26d-696a5d61fab1" providerId="ADAL" clId="{858FF28E-95E9-4C7C-A5AF-1D5E56D55987}" dt="2022-07-11T15:58:21.235" v="1" actId="478"/>
          <ac:grpSpMkLst>
            <pc:docMk/>
            <pc:sldMk cId="0" sldId="261"/>
            <ac:grpSpMk id="31" creationId="{00000000-0000-0000-0000-000000000000}"/>
          </ac:grpSpMkLst>
        </pc:grpChg>
        <pc:picChg chg="add mod">
          <ac:chgData name="Nguyen Tuan Hiep 20205151" userId="93847e00-3f2f-4759-a26d-696a5d61fab1" providerId="ADAL" clId="{858FF28E-95E9-4C7C-A5AF-1D5E56D55987}" dt="2022-07-11T16:42:55.314" v="347" actId="1076"/>
          <ac:picMkLst>
            <pc:docMk/>
            <pc:sldMk cId="0" sldId="261"/>
            <ac:picMk id="35" creationId="{913F0C58-B64B-DC00-DF83-3BBD5D3F1065}"/>
          </ac:picMkLst>
        </pc:picChg>
        <pc:picChg chg="add mod">
          <ac:chgData name="Nguyen Tuan Hiep 20205151" userId="93847e00-3f2f-4759-a26d-696a5d61fab1" providerId="ADAL" clId="{858FF28E-95E9-4C7C-A5AF-1D5E56D55987}" dt="2022-07-11T16:42:58.285" v="348" actId="1076"/>
          <ac:picMkLst>
            <pc:docMk/>
            <pc:sldMk cId="0" sldId="261"/>
            <ac:picMk id="37" creationId="{346B2351-D88A-9863-CD88-CD6E85F0AA28}"/>
          </ac:picMkLst>
        </pc:picChg>
        <pc:picChg chg="add mod modCrop">
          <ac:chgData name="Nguyen Tuan Hiep 20205151" userId="93847e00-3f2f-4759-a26d-696a5d61fab1" providerId="ADAL" clId="{858FF28E-95E9-4C7C-A5AF-1D5E56D55987}" dt="2022-07-11T16:42:46.486" v="344" actId="732"/>
          <ac:picMkLst>
            <pc:docMk/>
            <pc:sldMk cId="0" sldId="261"/>
            <ac:picMk id="40" creationId="{6B7B3E83-4662-3639-8045-A0FEE4AFD291}"/>
          </ac:picMkLst>
        </pc:picChg>
      </pc:sldChg>
      <pc:sldChg chg="modSp del mod ord">
        <pc:chgData name="Nguyen Tuan Hiep 20205151" userId="93847e00-3f2f-4759-a26d-696a5d61fab1" providerId="ADAL" clId="{858FF28E-95E9-4C7C-A5AF-1D5E56D55987}" dt="2022-07-11T17:01:18.223" v="694" actId="47"/>
        <pc:sldMkLst>
          <pc:docMk/>
          <pc:sldMk cId="0" sldId="262"/>
        </pc:sldMkLst>
        <pc:spChg chg="mod">
          <ac:chgData name="Nguyen Tuan Hiep 20205151" userId="93847e00-3f2f-4759-a26d-696a5d61fab1" providerId="ADAL" clId="{858FF28E-95E9-4C7C-A5AF-1D5E56D55987}" dt="2022-07-11T16:26:29.876" v="279" actId="20577"/>
          <ac:spMkLst>
            <pc:docMk/>
            <pc:sldMk cId="0" sldId="262"/>
            <ac:spMk id="5" creationId="{00000000-0000-0000-0000-000000000000}"/>
          </ac:spMkLst>
        </pc:spChg>
      </pc:sldChg>
      <pc:sldChg chg="del ord">
        <pc:chgData name="Nguyen Tuan Hiep 20205151" userId="93847e00-3f2f-4759-a26d-696a5d61fab1" providerId="ADAL" clId="{858FF28E-95E9-4C7C-A5AF-1D5E56D55987}" dt="2022-07-11T17:01:17.236" v="693" actId="47"/>
        <pc:sldMkLst>
          <pc:docMk/>
          <pc:sldMk cId="0" sldId="263"/>
        </pc:sldMkLst>
      </pc:sldChg>
      <pc:sldChg chg="addSp delSp modSp mod">
        <pc:chgData name="Nguyen Tuan Hiep 20205151" userId="93847e00-3f2f-4759-a26d-696a5d61fab1" providerId="ADAL" clId="{858FF28E-95E9-4C7C-A5AF-1D5E56D55987}" dt="2022-07-11T16:56:33.957" v="631" actId="20577"/>
        <pc:sldMkLst>
          <pc:docMk/>
          <pc:sldMk cId="0" sldId="264"/>
        </pc:sldMkLst>
        <pc:spChg chg="add mod">
          <ac:chgData name="Nguyen Tuan Hiep 20205151" userId="93847e00-3f2f-4759-a26d-696a5d61fab1" providerId="ADAL" clId="{858FF28E-95E9-4C7C-A5AF-1D5E56D55987}" dt="2022-07-11T16:53:06.766" v="507" actId="20577"/>
          <ac:spMkLst>
            <pc:docMk/>
            <pc:sldMk cId="0" sldId="264"/>
            <ac:spMk id="6" creationId="{4CB2ED45-AA4E-C388-C224-892DDE8D2BEC}"/>
          </ac:spMkLst>
        </pc:spChg>
        <pc:spChg chg="add mod">
          <ac:chgData name="Nguyen Tuan Hiep 20205151" userId="93847e00-3f2f-4759-a26d-696a5d61fab1" providerId="ADAL" clId="{858FF28E-95E9-4C7C-A5AF-1D5E56D55987}" dt="2022-07-11T16:55:22.028" v="550" actId="1076"/>
          <ac:spMkLst>
            <pc:docMk/>
            <pc:sldMk cId="0" sldId="264"/>
            <ac:spMk id="10" creationId="{A1AA8E61-157A-04D2-7D8F-CCC0B953DA07}"/>
          </ac:spMkLst>
        </pc:spChg>
        <pc:spChg chg="mod">
          <ac:chgData name="Nguyen Tuan Hiep 20205151" userId="93847e00-3f2f-4759-a26d-696a5d61fab1" providerId="ADAL" clId="{858FF28E-95E9-4C7C-A5AF-1D5E56D55987}" dt="2022-07-11T16:53:02.715" v="505" actId="1076"/>
          <ac:spMkLst>
            <pc:docMk/>
            <pc:sldMk cId="0" sldId="264"/>
            <ac:spMk id="44" creationId="{2FE2EC01-F44A-34B5-FB41-1E6DE0867EBB}"/>
          </ac:spMkLst>
        </pc:spChg>
        <pc:spChg chg="mod">
          <ac:chgData name="Nguyen Tuan Hiep 20205151" userId="93847e00-3f2f-4759-a26d-696a5d61fab1" providerId="ADAL" clId="{858FF28E-95E9-4C7C-A5AF-1D5E56D55987}" dt="2022-07-11T16:56:33.957" v="631" actId="20577"/>
          <ac:spMkLst>
            <pc:docMk/>
            <pc:sldMk cId="0" sldId="264"/>
            <ac:spMk id="47" creationId="{5F5DD9A1-8D86-CDE8-EFBA-1F98A3CB2B19}"/>
          </ac:spMkLst>
        </pc:spChg>
        <pc:picChg chg="mod">
          <ac:chgData name="Nguyen Tuan Hiep 20205151" userId="93847e00-3f2f-4759-a26d-696a5d61fab1" providerId="ADAL" clId="{858FF28E-95E9-4C7C-A5AF-1D5E56D55987}" dt="2022-07-11T16:55:30.733" v="552" actId="1076"/>
          <ac:picMkLst>
            <pc:docMk/>
            <pc:sldMk cId="0" sldId="264"/>
            <ac:picMk id="2" creationId="{00000000-0000-0000-0000-000000000000}"/>
          </ac:picMkLst>
        </pc:picChg>
        <pc:picChg chg="add del">
          <ac:chgData name="Nguyen Tuan Hiep 20205151" userId="93847e00-3f2f-4759-a26d-696a5d61fab1" providerId="ADAL" clId="{858FF28E-95E9-4C7C-A5AF-1D5E56D55987}" dt="2022-07-11T16:25:35.501" v="244" actId="478"/>
          <ac:picMkLst>
            <pc:docMk/>
            <pc:sldMk cId="0" sldId="264"/>
            <ac:picMk id="4" creationId="{9BD8907B-EC6B-BBBA-D934-F3F62AFAAD80}"/>
          </ac:picMkLst>
        </pc:picChg>
        <pc:picChg chg="mod">
          <ac:chgData name="Nguyen Tuan Hiep 20205151" userId="93847e00-3f2f-4759-a26d-696a5d61fab1" providerId="ADAL" clId="{858FF28E-95E9-4C7C-A5AF-1D5E56D55987}" dt="2022-07-11T16:56:03.412" v="564" actId="29295"/>
          <ac:picMkLst>
            <pc:docMk/>
            <pc:sldMk cId="0" sldId="264"/>
            <ac:picMk id="12" creationId="{00000000-0000-0000-0000-000000000000}"/>
          </ac:picMkLst>
        </pc:picChg>
        <pc:picChg chg="mod">
          <ac:chgData name="Nguyen Tuan Hiep 20205151" userId="93847e00-3f2f-4759-a26d-696a5d61fab1" providerId="ADAL" clId="{858FF28E-95E9-4C7C-A5AF-1D5E56D55987}" dt="2022-07-11T16:55:38.986" v="555" actId="1076"/>
          <ac:picMkLst>
            <pc:docMk/>
            <pc:sldMk cId="0" sldId="264"/>
            <ac:picMk id="46" creationId="{82F01087-0509-B89B-2BF6-EF6552F0FDC9}"/>
          </ac:picMkLst>
        </pc:picChg>
      </pc:sldChg>
      <pc:sldChg chg="del">
        <pc:chgData name="Nguyen Tuan Hiep 20205151" userId="93847e00-3f2f-4759-a26d-696a5d61fab1" providerId="ADAL" clId="{858FF28E-95E9-4C7C-A5AF-1D5E56D55987}" dt="2022-07-11T17:01:16.220" v="692" actId="47"/>
        <pc:sldMkLst>
          <pc:docMk/>
          <pc:sldMk cId="0" sldId="265"/>
        </pc:sldMkLst>
      </pc:sldChg>
      <pc:sldChg chg="del">
        <pc:chgData name="Nguyen Tuan Hiep 20205151" userId="93847e00-3f2f-4759-a26d-696a5d61fab1" providerId="ADAL" clId="{858FF28E-95E9-4C7C-A5AF-1D5E56D55987}" dt="2022-07-11T17:01:19.902" v="695" actId="47"/>
        <pc:sldMkLst>
          <pc:docMk/>
          <pc:sldMk cId="0" sldId="266"/>
        </pc:sldMkLst>
      </pc:sldChg>
      <pc:sldChg chg="del">
        <pc:chgData name="Nguyen Tuan Hiep 20205151" userId="93847e00-3f2f-4759-a26d-696a5d61fab1" providerId="ADAL" clId="{858FF28E-95E9-4C7C-A5AF-1D5E56D55987}" dt="2022-07-11T17:01:20.665" v="696" actId="47"/>
        <pc:sldMkLst>
          <pc:docMk/>
          <pc:sldMk cId="0" sldId="267"/>
        </pc:sldMkLst>
      </pc:sldChg>
      <pc:sldChg chg="del">
        <pc:chgData name="Nguyen Tuan Hiep 20205151" userId="93847e00-3f2f-4759-a26d-696a5d61fab1" providerId="ADAL" clId="{858FF28E-95E9-4C7C-A5AF-1D5E56D55987}" dt="2022-07-11T17:01:21.348" v="697" actId="47"/>
        <pc:sldMkLst>
          <pc:docMk/>
          <pc:sldMk cId="0" sldId="268"/>
        </pc:sldMkLst>
      </pc:sldChg>
      <pc:sldChg chg="addSp delSp modSp mod">
        <pc:chgData name="Nguyen Tuan Hiep 20205151" userId="93847e00-3f2f-4759-a26d-696a5d61fab1" providerId="ADAL" clId="{858FF28E-95E9-4C7C-A5AF-1D5E56D55987}" dt="2022-07-11T17:02:23.876" v="724" actId="1076"/>
        <pc:sldMkLst>
          <pc:docMk/>
          <pc:sldMk cId="0" sldId="269"/>
        </pc:sldMkLst>
        <pc:spChg chg="mod">
          <ac:chgData name="Nguyen Tuan Hiep 20205151" userId="93847e00-3f2f-4759-a26d-696a5d61fab1" providerId="ADAL" clId="{858FF28E-95E9-4C7C-A5AF-1D5E56D55987}" dt="2022-07-11T17:02:23.876" v="724" actId="1076"/>
          <ac:spMkLst>
            <pc:docMk/>
            <pc:sldMk cId="0" sldId="269"/>
            <ac:spMk id="43" creationId="{00000000-0000-0000-0000-000000000000}"/>
          </ac:spMkLst>
        </pc:spChg>
        <pc:picChg chg="del">
          <ac:chgData name="Nguyen Tuan Hiep 20205151" userId="93847e00-3f2f-4759-a26d-696a5d61fab1" providerId="ADAL" clId="{858FF28E-95E9-4C7C-A5AF-1D5E56D55987}" dt="2022-07-11T16:24:49.245" v="176" actId="478"/>
          <ac:picMkLst>
            <pc:docMk/>
            <pc:sldMk cId="0" sldId="269"/>
            <ac:picMk id="22" creationId="{00000000-0000-0000-0000-000000000000}"/>
          </ac:picMkLst>
        </pc:picChg>
        <pc:picChg chg="mod">
          <ac:chgData name="Nguyen Tuan Hiep 20205151" userId="93847e00-3f2f-4759-a26d-696a5d61fab1" providerId="ADAL" clId="{858FF28E-95E9-4C7C-A5AF-1D5E56D55987}" dt="2022-07-11T16:24:45.632" v="174" actId="1076"/>
          <ac:picMkLst>
            <pc:docMk/>
            <pc:sldMk cId="0" sldId="269"/>
            <ac:picMk id="46" creationId="{00000000-0000-0000-0000-000000000000}"/>
          </ac:picMkLst>
        </pc:picChg>
        <pc:picChg chg="add del mod">
          <ac:chgData name="Nguyen Tuan Hiep 20205151" userId="93847e00-3f2f-4759-a26d-696a5d61fab1" providerId="ADAL" clId="{858FF28E-95E9-4C7C-A5AF-1D5E56D55987}" dt="2022-07-11T16:49:25.443" v="467" actId="478"/>
          <ac:picMkLst>
            <pc:docMk/>
            <pc:sldMk cId="0" sldId="269"/>
            <ac:picMk id="50" creationId="{6C869B9C-7CC9-C2AF-5A57-E6E88F538D1B}"/>
          </ac:picMkLst>
        </pc:picChg>
      </pc:sldChg>
      <pc:sldChg chg="del">
        <pc:chgData name="Nguyen Tuan Hiep 20205151" userId="93847e00-3f2f-4759-a26d-696a5d61fab1" providerId="ADAL" clId="{858FF28E-95E9-4C7C-A5AF-1D5E56D55987}" dt="2022-07-11T17:01:21.897" v="698" actId="47"/>
        <pc:sldMkLst>
          <pc:docMk/>
          <pc:sldMk cId="0" sldId="270"/>
        </pc:sldMkLst>
      </pc:sldChg>
      <pc:sldChg chg="addSp delSp modSp add mod ord setBg">
        <pc:chgData name="Nguyen Tuan Hiep 20205151" userId="93847e00-3f2f-4759-a26d-696a5d61fab1" providerId="ADAL" clId="{858FF28E-95E9-4C7C-A5AF-1D5E56D55987}" dt="2022-07-11T16:56:54.609" v="635"/>
        <pc:sldMkLst>
          <pc:docMk/>
          <pc:sldMk cId="522879689" sldId="272"/>
        </pc:sldMkLst>
        <pc:spChg chg="mod">
          <ac:chgData name="Nguyen Tuan Hiep 20205151" userId="93847e00-3f2f-4759-a26d-696a5d61fab1" providerId="ADAL" clId="{858FF28E-95E9-4C7C-A5AF-1D5E56D55987}" dt="2022-07-11T16:15:06.856" v="35" actId="1076"/>
          <ac:spMkLst>
            <pc:docMk/>
            <pc:sldMk cId="522879689" sldId="272"/>
            <ac:spMk id="33" creationId="{00000000-0000-0000-0000-000000000000}"/>
          </ac:spMkLst>
        </pc:spChg>
        <pc:picChg chg="add mod">
          <ac:chgData name="Nguyen Tuan Hiep 20205151" userId="93847e00-3f2f-4759-a26d-696a5d61fab1" providerId="ADAL" clId="{858FF28E-95E9-4C7C-A5AF-1D5E56D55987}" dt="2022-07-11T16:43:44.535" v="357" actId="1076"/>
          <ac:picMkLst>
            <pc:docMk/>
            <pc:sldMk cId="522879689" sldId="272"/>
            <ac:picMk id="31" creationId="{3699946D-46DB-74F3-25BE-D83F0D6E02FE}"/>
          </ac:picMkLst>
        </pc:picChg>
        <pc:picChg chg="add del mod">
          <ac:chgData name="Nguyen Tuan Hiep 20205151" userId="93847e00-3f2f-4759-a26d-696a5d61fab1" providerId="ADAL" clId="{858FF28E-95E9-4C7C-A5AF-1D5E56D55987}" dt="2022-07-11T16:14:48.958" v="29" actId="478"/>
          <ac:picMkLst>
            <pc:docMk/>
            <pc:sldMk cId="522879689" sldId="272"/>
            <ac:picMk id="34" creationId="{4666D7DB-B701-80C9-2DB0-9B5BF03066B8}"/>
          </ac:picMkLst>
        </pc:picChg>
        <pc:picChg chg="del">
          <ac:chgData name="Nguyen Tuan Hiep 20205151" userId="93847e00-3f2f-4759-a26d-696a5d61fab1" providerId="ADAL" clId="{858FF28E-95E9-4C7C-A5AF-1D5E56D55987}" dt="2022-07-11T16:14:28.191" v="21" actId="478"/>
          <ac:picMkLst>
            <pc:docMk/>
            <pc:sldMk cId="522879689" sldId="272"/>
            <ac:picMk id="35" creationId="{913F0C58-B64B-DC00-DF83-3BBD5D3F1065}"/>
          </ac:picMkLst>
        </pc:picChg>
        <pc:picChg chg="del">
          <ac:chgData name="Nguyen Tuan Hiep 20205151" userId="93847e00-3f2f-4759-a26d-696a5d61fab1" providerId="ADAL" clId="{858FF28E-95E9-4C7C-A5AF-1D5E56D55987}" dt="2022-07-11T16:14:41.350" v="24" actId="478"/>
          <ac:picMkLst>
            <pc:docMk/>
            <pc:sldMk cId="522879689" sldId="272"/>
            <ac:picMk id="37" creationId="{346B2351-D88A-9863-CD88-CD6E85F0AA28}"/>
          </ac:picMkLst>
        </pc:picChg>
        <pc:picChg chg="add mod modCrop">
          <ac:chgData name="Nguyen Tuan Hiep 20205151" userId="93847e00-3f2f-4759-a26d-696a5d61fab1" providerId="ADAL" clId="{858FF28E-95E9-4C7C-A5AF-1D5E56D55987}" dt="2022-07-11T16:43:48.538" v="359" actId="1076"/>
          <ac:picMkLst>
            <pc:docMk/>
            <pc:sldMk cId="522879689" sldId="272"/>
            <ac:picMk id="38" creationId="{57165017-BC8F-660E-E629-37C17F2FF29D}"/>
          </ac:picMkLst>
        </pc:picChg>
        <pc:picChg chg="add del mod">
          <ac:chgData name="Nguyen Tuan Hiep 20205151" userId="93847e00-3f2f-4759-a26d-696a5d61fab1" providerId="ADAL" clId="{858FF28E-95E9-4C7C-A5AF-1D5E56D55987}" dt="2022-07-11T16:43:22.065" v="351" actId="478"/>
          <ac:picMkLst>
            <pc:docMk/>
            <pc:sldMk cId="522879689" sldId="272"/>
            <ac:picMk id="39" creationId="{DB4FDAB4-87F5-7B68-6C48-339EA01B07CF}"/>
          </ac:picMkLst>
        </pc:picChg>
        <pc:picChg chg="add mod">
          <ac:chgData name="Nguyen Tuan Hiep 20205151" userId="93847e00-3f2f-4759-a26d-696a5d61fab1" providerId="ADAL" clId="{858FF28E-95E9-4C7C-A5AF-1D5E56D55987}" dt="2022-07-11T16:43:46.392" v="358" actId="1076"/>
          <ac:picMkLst>
            <pc:docMk/>
            <pc:sldMk cId="522879689" sldId="272"/>
            <ac:picMk id="40" creationId="{B2C4A92A-2882-A450-03FF-32839E02E11D}"/>
          </ac:picMkLst>
        </pc:picChg>
      </pc:sldChg>
      <pc:sldChg chg="delSp modSp add mod setBg">
        <pc:chgData name="Nguyen Tuan Hiep 20205151" userId="93847e00-3f2f-4759-a26d-696a5d61fab1" providerId="ADAL" clId="{858FF28E-95E9-4C7C-A5AF-1D5E56D55987}" dt="2022-07-11T16:59:28" v="687" actId="20577"/>
        <pc:sldMkLst>
          <pc:docMk/>
          <pc:sldMk cId="1948491485" sldId="273"/>
        </pc:sldMkLst>
        <pc:spChg chg="del topLvl">
          <ac:chgData name="Nguyen Tuan Hiep 20205151" userId="93847e00-3f2f-4759-a26d-696a5d61fab1" providerId="ADAL" clId="{858FF28E-95E9-4C7C-A5AF-1D5E56D55987}" dt="2022-07-11T16:31:12.527" v="304" actId="478"/>
          <ac:spMkLst>
            <pc:docMk/>
            <pc:sldMk cId="1948491485" sldId="273"/>
            <ac:spMk id="2" creationId="{3AA762F1-4A45-ED46-A1DE-66A94CD0402F}"/>
          </ac:spMkLst>
        </pc:spChg>
        <pc:spChg chg="del topLvl">
          <ac:chgData name="Nguyen Tuan Hiep 20205151" userId="93847e00-3f2f-4759-a26d-696a5d61fab1" providerId="ADAL" clId="{858FF28E-95E9-4C7C-A5AF-1D5E56D55987}" dt="2022-07-11T16:31:10.696" v="303" actId="478"/>
          <ac:spMkLst>
            <pc:docMk/>
            <pc:sldMk cId="1948491485" sldId="273"/>
            <ac:spMk id="8" creationId="{7E558C33-0025-8AD2-2623-92E508F5A6AB}"/>
          </ac:spMkLst>
        </pc:spChg>
        <pc:spChg chg="mod">
          <ac:chgData name="Nguyen Tuan Hiep 20205151" userId="93847e00-3f2f-4759-a26d-696a5d61fab1" providerId="ADAL" clId="{858FF28E-95E9-4C7C-A5AF-1D5E56D55987}" dt="2022-07-11T16:59:28" v="687" actId="20577"/>
          <ac:spMkLst>
            <pc:docMk/>
            <pc:sldMk cId="1948491485" sldId="273"/>
            <ac:spMk id="11" creationId="{8208FB7E-867B-464B-8F3C-772AAB433E32}"/>
          </ac:spMkLst>
        </pc:spChg>
        <pc:spChg chg="del mod">
          <ac:chgData name="Nguyen Tuan Hiep 20205151" userId="93847e00-3f2f-4759-a26d-696a5d61fab1" providerId="ADAL" clId="{858FF28E-95E9-4C7C-A5AF-1D5E56D55987}" dt="2022-07-11T16:31:08.467" v="302" actId="478"/>
          <ac:spMkLst>
            <pc:docMk/>
            <pc:sldMk cId="1948491485" sldId="273"/>
            <ac:spMk id="15" creationId="{FA583B0D-1189-114B-9B64-00CBE545757C}"/>
          </ac:spMkLst>
        </pc:spChg>
        <pc:spChg chg="mod">
          <ac:chgData name="Nguyen Tuan Hiep 20205151" userId="93847e00-3f2f-4759-a26d-696a5d61fab1" providerId="ADAL" clId="{858FF28E-95E9-4C7C-A5AF-1D5E56D55987}" dt="2022-07-11T16:31:03.892" v="300" actId="20577"/>
          <ac:spMkLst>
            <pc:docMk/>
            <pc:sldMk cId="1948491485" sldId="273"/>
            <ac:spMk id="37" creationId="{00000000-0000-0000-0000-000000000000}"/>
          </ac:spMkLst>
        </pc:spChg>
        <pc:spChg chg="del">
          <ac:chgData name="Nguyen Tuan Hiep 20205151" userId="93847e00-3f2f-4759-a26d-696a5d61fab1" providerId="ADAL" clId="{858FF28E-95E9-4C7C-A5AF-1D5E56D55987}" dt="2022-07-11T16:31:40.845" v="312" actId="478"/>
          <ac:spMkLst>
            <pc:docMk/>
            <pc:sldMk cId="1948491485" sldId="273"/>
            <ac:spMk id="44" creationId="{9CCE5DB3-C55E-7635-3215-2E62E5187C60}"/>
          </ac:spMkLst>
        </pc:spChg>
        <pc:grpChg chg="del">
          <ac:chgData name="Nguyen Tuan Hiep 20205151" userId="93847e00-3f2f-4759-a26d-696a5d61fab1" providerId="ADAL" clId="{858FF28E-95E9-4C7C-A5AF-1D5E56D55987}" dt="2022-07-11T16:31:10.696" v="303" actId="478"/>
          <ac:grpSpMkLst>
            <pc:docMk/>
            <pc:sldMk cId="1948491485" sldId="273"/>
            <ac:grpSpMk id="3" creationId="{4E4AA4DA-C7EE-3F4D-A888-CE31CB75A5B1}"/>
          </ac:grpSpMkLst>
        </pc:grpChg>
        <pc:picChg chg="del">
          <ac:chgData name="Nguyen Tuan Hiep 20205151" userId="93847e00-3f2f-4759-a26d-696a5d61fab1" providerId="ADAL" clId="{858FF28E-95E9-4C7C-A5AF-1D5E56D55987}" dt="2022-07-11T16:31:14.360" v="305" actId="478"/>
          <ac:picMkLst>
            <pc:docMk/>
            <pc:sldMk cId="1948491485" sldId="273"/>
            <ac:picMk id="7" creationId="{D45F4196-9D3D-3C8D-95B4-99E55A1586AD}"/>
          </ac:picMkLst>
        </pc:picChg>
      </pc:sldChg>
    </pc:docChg>
  </pc:docChgLst>
  <pc:docChgLst>
    <pc:chgData name="Huy.NM205158@sis.hust.edu.vn" userId="e92af96d-f30f-4221-8a3c-ff26d84623bc" providerId="ADAL" clId="{F1493715-B161-4586-A156-24CB86C1F634}"/>
    <pc:docChg chg="undo custSel addSld modSld sldOrd">
      <pc:chgData name="Huy.NM205158@sis.hust.edu.vn" userId="e92af96d-f30f-4221-8a3c-ff26d84623bc" providerId="ADAL" clId="{F1493715-B161-4586-A156-24CB86C1F634}" dt="2022-07-11T16:18:57.095" v="544" actId="1076"/>
      <pc:docMkLst>
        <pc:docMk/>
      </pc:docMkLst>
      <pc:sldChg chg="delSp modSp mod">
        <pc:chgData name="Huy.NM205158@sis.hust.edu.vn" userId="e92af96d-f30f-4221-8a3c-ff26d84623bc" providerId="ADAL" clId="{F1493715-B161-4586-A156-24CB86C1F634}" dt="2022-07-11T16:02:25.235" v="532" actId="1076"/>
        <pc:sldMkLst>
          <pc:docMk/>
          <pc:sldMk cId="0" sldId="256"/>
        </pc:sldMkLst>
        <pc:spChg chg="mod">
          <ac:chgData name="Huy.NM205158@sis.hust.edu.vn" userId="e92af96d-f30f-4221-8a3c-ff26d84623bc" providerId="ADAL" clId="{F1493715-B161-4586-A156-24CB86C1F634}" dt="2022-07-11T16:02:03.423" v="526" actId="1076"/>
          <ac:spMkLst>
            <pc:docMk/>
            <pc:sldMk cId="0" sldId="256"/>
            <ac:spMk id="14" creationId="{00000000-0000-0000-0000-000000000000}"/>
          </ac:spMkLst>
        </pc:spChg>
        <pc:spChg chg="mod">
          <ac:chgData name="Huy.NM205158@sis.hust.edu.vn" userId="e92af96d-f30f-4221-8a3c-ff26d84623bc" providerId="ADAL" clId="{F1493715-B161-4586-A156-24CB86C1F634}" dt="2022-07-11T16:02:21.699" v="531" actId="1076"/>
          <ac:spMkLst>
            <pc:docMk/>
            <pc:sldMk cId="0" sldId="256"/>
            <ac:spMk id="16" creationId="{B4CE1C41-D0BD-5E4B-BCBE-31AB3AD4903A}"/>
          </ac:spMkLst>
        </pc:spChg>
        <pc:spChg chg="mod">
          <ac:chgData name="Huy.NM205158@sis.hust.edu.vn" userId="e92af96d-f30f-4221-8a3c-ff26d84623bc" providerId="ADAL" clId="{F1493715-B161-4586-A156-24CB86C1F634}" dt="2022-07-11T16:02:05.392" v="527" actId="403"/>
          <ac:spMkLst>
            <pc:docMk/>
            <pc:sldMk cId="0" sldId="256"/>
            <ac:spMk id="20" creationId="{CF782CE9-B386-1C4D-9C64-0000D6D45BDA}"/>
          </ac:spMkLst>
        </pc:spChg>
        <pc:spChg chg="mod">
          <ac:chgData name="Huy.NM205158@sis.hust.edu.vn" userId="e92af96d-f30f-4221-8a3c-ff26d84623bc" providerId="ADAL" clId="{F1493715-B161-4586-A156-24CB86C1F634}" dt="2022-07-11T16:02:25.235" v="532" actId="1076"/>
          <ac:spMkLst>
            <pc:docMk/>
            <pc:sldMk cId="0" sldId="256"/>
            <ac:spMk id="21" creationId="{8ACAA569-7D55-5047-A70B-F3433B1BB2E3}"/>
          </ac:spMkLst>
        </pc:spChg>
        <pc:picChg chg="mod">
          <ac:chgData name="Huy.NM205158@sis.hust.edu.vn" userId="e92af96d-f30f-4221-8a3c-ff26d84623bc" providerId="ADAL" clId="{F1493715-B161-4586-A156-24CB86C1F634}" dt="2022-07-11T15:55:40.663" v="505" actId="1076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Huy.NM205158@sis.hust.edu.vn" userId="e92af96d-f30f-4221-8a3c-ff26d84623bc" providerId="ADAL" clId="{F1493715-B161-4586-A156-24CB86C1F634}" dt="2022-07-11T16:02:16.837" v="530" actId="478"/>
          <ac:picMkLst>
            <pc:docMk/>
            <pc:sldMk cId="0" sldId="256"/>
            <ac:picMk id="3" creationId="{00000000-0000-0000-0000-000000000000}"/>
          </ac:picMkLst>
        </pc:picChg>
        <pc:picChg chg="mod">
          <ac:chgData name="Huy.NM205158@sis.hust.edu.vn" userId="e92af96d-f30f-4221-8a3c-ff26d84623bc" providerId="ADAL" clId="{F1493715-B161-4586-A156-24CB86C1F634}" dt="2022-07-11T15:55:43.133" v="506" actId="1076"/>
          <ac:picMkLst>
            <pc:docMk/>
            <pc:sldMk cId="0" sldId="256"/>
            <ac:picMk id="4" creationId="{00000000-0000-0000-0000-000000000000}"/>
          </ac:picMkLst>
        </pc:picChg>
        <pc:picChg chg="mod">
          <ac:chgData name="Huy.NM205158@sis.hust.edu.vn" userId="e92af96d-f30f-4221-8a3c-ff26d84623bc" providerId="ADAL" clId="{F1493715-B161-4586-A156-24CB86C1F634}" dt="2022-07-11T15:55:29.997" v="501" actId="1076"/>
          <ac:picMkLst>
            <pc:docMk/>
            <pc:sldMk cId="0" sldId="256"/>
            <ac:picMk id="6" creationId="{00000000-0000-0000-0000-000000000000}"/>
          </ac:picMkLst>
        </pc:picChg>
        <pc:picChg chg="mod">
          <ac:chgData name="Huy.NM205158@sis.hust.edu.vn" userId="e92af96d-f30f-4221-8a3c-ff26d84623bc" providerId="ADAL" clId="{F1493715-B161-4586-A156-24CB86C1F634}" dt="2022-07-11T15:55:31.063" v="502" actId="1076"/>
          <ac:picMkLst>
            <pc:docMk/>
            <pc:sldMk cId="0" sldId="256"/>
            <ac:picMk id="13" creationId="{00000000-0000-0000-0000-000000000000}"/>
          </ac:picMkLst>
        </pc:picChg>
      </pc:sldChg>
      <pc:sldChg chg="delSp modSp mod">
        <pc:chgData name="Huy.NM205158@sis.hust.edu.vn" userId="e92af96d-f30f-4221-8a3c-ff26d84623bc" providerId="ADAL" clId="{F1493715-B161-4586-A156-24CB86C1F634}" dt="2022-07-11T15:56:30.218" v="517" actId="1076"/>
        <pc:sldMkLst>
          <pc:docMk/>
          <pc:sldMk cId="0" sldId="257"/>
        </pc:sldMkLst>
        <pc:spChg chg="mod">
          <ac:chgData name="Huy.NM205158@sis.hust.edu.vn" userId="e92af96d-f30f-4221-8a3c-ff26d84623bc" providerId="ADAL" clId="{F1493715-B161-4586-A156-24CB86C1F634}" dt="2022-07-11T15:56:24.691" v="515" actId="1076"/>
          <ac:spMkLst>
            <pc:docMk/>
            <pc:sldMk cId="0" sldId="257"/>
            <ac:spMk id="26" creationId="{00000000-0000-0000-0000-000000000000}"/>
          </ac:spMkLst>
        </pc:spChg>
        <pc:spChg chg="mod">
          <ac:chgData name="Huy.NM205158@sis.hust.edu.vn" userId="e92af96d-f30f-4221-8a3c-ff26d84623bc" providerId="ADAL" clId="{F1493715-B161-4586-A156-24CB86C1F634}" dt="2022-07-11T15:56:30.218" v="517" actId="1076"/>
          <ac:spMkLst>
            <pc:docMk/>
            <pc:sldMk cId="0" sldId="257"/>
            <ac:spMk id="27" creationId="{00000000-0000-0000-0000-000000000000}"/>
          </ac:spMkLst>
        </pc:spChg>
        <pc:spChg chg="del topLvl">
          <ac:chgData name="Huy.NM205158@sis.hust.edu.vn" userId="e92af96d-f30f-4221-8a3c-ff26d84623bc" providerId="ADAL" clId="{F1493715-B161-4586-A156-24CB86C1F634}" dt="2022-07-11T15:56:16.797" v="511" actId="478"/>
          <ac:spMkLst>
            <pc:docMk/>
            <pc:sldMk cId="0" sldId="257"/>
            <ac:spMk id="29" creationId="{00000000-0000-0000-0000-000000000000}"/>
          </ac:spMkLst>
        </pc:spChg>
        <pc:spChg chg="del topLvl">
          <ac:chgData name="Huy.NM205158@sis.hust.edu.vn" userId="e92af96d-f30f-4221-8a3c-ff26d84623bc" providerId="ADAL" clId="{F1493715-B161-4586-A156-24CB86C1F634}" dt="2022-07-11T15:56:15.120" v="510" actId="478"/>
          <ac:spMkLst>
            <pc:docMk/>
            <pc:sldMk cId="0" sldId="257"/>
            <ac:spMk id="30" creationId="{00000000-0000-0000-0000-000000000000}"/>
          </ac:spMkLst>
        </pc:spChg>
        <pc:grpChg chg="del">
          <ac:chgData name="Huy.NM205158@sis.hust.edu.vn" userId="e92af96d-f30f-4221-8a3c-ff26d84623bc" providerId="ADAL" clId="{F1493715-B161-4586-A156-24CB86C1F634}" dt="2022-07-11T15:56:18.089" v="513" actId="478"/>
          <ac:grpSpMkLst>
            <pc:docMk/>
            <pc:sldMk cId="0" sldId="257"/>
            <ac:grpSpMk id="4" creationId="{00000000-0000-0000-0000-000000000000}"/>
          </ac:grpSpMkLst>
        </pc:grpChg>
        <pc:grpChg chg="del">
          <ac:chgData name="Huy.NM205158@sis.hust.edu.vn" userId="e92af96d-f30f-4221-8a3c-ff26d84623bc" providerId="ADAL" clId="{F1493715-B161-4586-A156-24CB86C1F634}" dt="2022-07-11T15:56:15.120" v="510" actId="478"/>
          <ac:grpSpMkLst>
            <pc:docMk/>
            <pc:sldMk cId="0" sldId="257"/>
            <ac:grpSpMk id="28" creationId="{00000000-0000-0000-0000-000000000000}"/>
          </ac:grpSpMkLst>
        </pc:grpChg>
        <pc:picChg chg="mod">
          <ac:chgData name="Huy.NM205158@sis.hust.edu.vn" userId="e92af96d-f30f-4221-8a3c-ff26d84623bc" providerId="ADAL" clId="{F1493715-B161-4586-A156-24CB86C1F634}" dt="2022-07-11T15:56:27.275" v="516" actId="1076"/>
          <ac:picMkLst>
            <pc:docMk/>
            <pc:sldMk cId="0" sldId="257"/>
            <ac:picMk id="2" creationId="{00000000-0000-0000-0000-000000000000}"/>
          </ac:picMkLst>
        </pc:picChg>
        <pc:picChg chg="del">
          <ac:chgData name="Huy.NM205158@sis.hust.edu.vn" userId="e92af96d-f30f-4221-8a3c-ff26d84623bc" providerId="ADAL" clId="{F1493715-B161-4586-A156-24CB86C1F634}" dt="2022-07-11T15:56:20.084" v="514" actId="478"/>
          <ac:picMkLst>
            <pc:docMk/>
            <pc:sldMk cId="0" sldId="257"/>
            <ac:picMk id="23" creationId="{00000000-0000-0000-0000-000000000000}"/>
          </ac:picMkLst>
        </pc:picChg>
        <pc:picChg chg="mod">
          <ac:chgData name="Huy.NM205158@sis.hust.edu.vn" userId="e92af96d-f30f-4221-8a3c-ff26d84623bc" providerId="ADAL" clId="{F1493715-B161-4586-A156-24CB86C1F634}" dt="2022-07-11T15:56:07.996" v="509" actId="1076"/>
          <ac:picMkLst>
            <pc:docMk/>
            <pc:sldMk cId="0" sldId="257"/>
            <ac:picMk id="24" creationId="{00000000-0000-0000-0000-000000000000}"/>
          </ac:picMkLst>
        </pc:picChg>
        <pc:picChg chg="del">
          <ac:chgData name="Huy.NM205158@sis.hust.edu.vn" userId="e92af96d-f30f-4221-8a3c-ff26d84623bc" providerId="ADAL" clId="{F1493715-B161-4586-A156-24CB86C1F634}" dt="2022-07-11T15:56:17.372" v="512" actId="478"/>
          <ac:picMkLst>
            <pc:docMk/>
            <pc:sldMk cId="0" sldId="257"/>
            <ac:picMk id="25" creationId="{00000000-0000-0000-0000-000000000000}"/>
          </ac:picMkLst>
        </pc:picChg>
      </pc:sldChg>
      <pc:sldChg chg="modSp mod">
        <pc:chgData name="Huy.NM205158@sis.hust.edu.vn" userId="e92af96d-f30f-4221-8a3c-ff26d84623bc" providerId="ADAL" clId="{F1493715-B161-4586-A156-24CB86C1F634}" dt="2022-07-11T15:56:39.845" v="519" actId="1076"/>
        <pc:sldMkLst>
          <pc:docMk/>
          <pc:sldMk cId="0" sldId="258"/>
        </pc:sldMkLst>
        <pc:picChg chg="mod">
          <ac:chgData name="Huy.NM205158@sis.hust.edu.vn" userId="e92af96d-f30f-4221-8a3c-ff26d84623bc" providerId="ADAL" clId="{F1493715-B161-4586-A156-24CB86C1F634}" dt="2022-07-11T15:56:39.845" v="519" actId="1076"/>
          <ac:picMkLst>
            <pc:docMk/>
            <pc:sldMk cId="0" sldId="258"/>
            <ac:picMk id="22" creationId="{00000000-0000-0000-0000-000000000000}"/>
          </ac:picMkLst>
        </pc:picChg>
      </pc:sldChg>
      <pc:sldChg chg="delSp modSp mod">
        <pc:chgData name="Huy.NM205158@sis.hust.edu.vn" userId="e92af96d-f30f-4221-8a3c-ff26d84623bc" providerId="ADAL" clId="{F1493715-B161-4586-A156-24CB86C1F634}" dt="2022-07-11T15:56:44.474" v="522" actId="478"/>
        <pc:sldMkLst>
          <pc:docMk/>
          <pc:sldMk cId="0" sldId="259"/>
        </pc:sldMkLst>
        <pc:picChg chg="del mod">
          <ac:chgData name="Huy.NM205158@sis.hust.edu.vn" userId="e92af96d-f30f-4221-8a3c-ff26d84623bc" providerId="ADAL" clId="{F1493715-B161-4586-A156-24CB86C1F634}" dt="2022-07-11T15:56:44.474" v="522" actId="478"/>
          <ac:picMkLst>
            <pc:docMk/>
            <pc:sldMk cId="0" sldId="259"/>
            <ac:picMk id="23" creationId="{00000000-0000-0000-0000-000000000000}"/>
          </ac:picMkLst>
        </pc:picChg>
        <pc:picChg chg="mod">
          <ac:chgData name="Huy.NM205158@sis.hust.edu.vn" userId="e92af96d-f30f-4221-8a3c-ff26d84623bc" providerId="ADAL" clId="{F1493715-B161-4586-A156-24CB86C1F634}" dt="2022-07-11T15:56:42.447" v="520" actId="1076"/>
          <ac:picMkLst>
            <pc:docMk/>
            <pc:sldMk cId="0" sldId="259"/>
            <ac:picMk id="24" creationId="{00000000-0000-0000-0000-000000000000}"/>
          </ac:picMkLst>
        </pc:picChg>
      </pc:sldChg>
      <pc:sldChg chg="addSp delSp modSp mod">
        <pc:chgData name="Huy.NM205158@sis.hust.edu.vn" userId="e92af96d-f30f-4221-8a3c-ff26d84623bc" providerId="ADAL" clId="{F1493715-B161-4586-A156-24CB86C1F634}" dt="2022-07-11T16:18:57.095" v="544" actId="1076"/>
        <pc:sldMkLst>
          <pc:docMk/>
          <pc:sldMk cId="0" sldId="260"/>
        </pc:sldMkLst>
        <pc:spChg chg="add del mod">
          <ac:chgData name="Huy.NM205158@sis.hust.edu.vn" userId="e92af96d-f30f-4221-8a3c-ff26d84623bc" providerId="ADAL" clId="{F1493715-B161-4586-A156-24CB86C1F634}" dt="2022-07-11T14:57:27.674" v="2" actId="478"/>
          <ac:spMkLst>
            <pc:docMk/>
            <pc:sldMk cId="0" sldId="260"/>
            <ac:spMk id="2" creationId="{D9DDCEE9-9BEA-DAA4-FE8F-77B22CFD6420}"/>
          </ac:spMkLst>
        </pc:spChg>
        <pc:spChg chg="add del">
          <ac:chgData name="Huy.NM205158@sis.hust.edu.vn" userId="e92af96d-f30f-4221-8a3c-ff26d84623bc" providerId="ADAL" clId="{F1493715-B161-4586-A156-24CB86C1F634}" dt="2022-07-11T14:57:27.674" v="2" actId="478"/>
          <ac:spMkLst>
            <pc:docMk/>
            <pc:sldMk cId="0" sldId="260"/>
            <ac:spMk id="3" creationId="{8AF3C30C-D190-7271-6A7C-10376B101870}"/>
          </ac:spMkLst>
        </pc:spChg>
        <pc:spChg chg="add del mod">
          <ac:chgData name="Huy.NM205158@sis.hust.edu.vn" userId="e92af96d-f30f-4221-8a3c-ff26d84623bc" providerId="ADAL" clId="{F1493715-B161-4586-A156-24CB86C1F634}" dt="2022-07-11T14:58:09" v="4" actId="478"/>
          <ac:spMkLst>
            <pc:docMk/>
            <pc:sldMk cId="0" sldId="260"/>
            <ac:spMk id="5" creationId="{94734B67-6D5D-BA48-D04E-073DCC8FC950}"/>
          </ac:spMkLst>
        </pc:spChg>
        <pc:spChg chg="add mod">
          <ac:chgData name="Huy.NM205158@sis.hust.edu.vn" userId="e92af96d-f30f-4221-8a3c-ff26d84623bc" providerId="ADAL" clId="{F1493715-B161-4586-A156-24CB86C1F634}" dt="2022-07-11T15:02:18.317" v="131" actId="1076"/>
          <ac:spMkLst>
            <pc:docMk/>
            <pc:sldMk cId="0" sldId="260"/>
            <ac:spMk id="8" creationId="{7E558C33-0025-8AD2-2623-92E508F5A6AB}"/>
          </ac:spMkLst>
        </pc:spChg>
        <pc:spChg chg="add mod">
          <ac:chgData name="Huy.NM205158@sis.hust.edu.vn" userId="e92af96d-f30f-4221-8a3c-ff26d84623bc" providerId="ADAL" clId="{F1493715-B161-4586-A156-24CB86C1F634}" dt="2022-07-11T15:02:14.271" v="130" actId="1076"/>
          <ac:spMkLst>
            <pc:docMk/>
            <pc:sldMk cId="0" sldId="260"/>
            <ac:spMk id="9" creationId="{B0BBF7AE-B17B-5928-8C44-BCB5ABD79DA4}"/>
          </ac:spMkLst>
        </pc:spChg>
        <pc:spChg chg="add mod">
          <ac:chgData name="Huy.NM205158@sis.hust.edu.vn" userId="e92af96d-f30f-4221-8a3c-ff26d84623bc" providerId="ADAL" clId="{F1493715-B161-4586-A156-24CB86C1F634}" dt="2022-07-11T15:02:02.276" v="128" actId="20577"/>
          <ac:spMkLst>
            <pc:docMk/>
            <pc:sldMk cId="0" sldId="260"/>
            <ac:spMk id="10" creationId="{6DB14BD0-FAD2-46BA-7977-C4D126BA5A80}"/>
          </ac:spMkLst>
        </pc:spChg>
        <pc:spChg chg="mod">
          <ac:chgData name="Huy.NM205158@sis.hust.edu.vn" userId="e92af96d-f30f-4221-8a3c-ff26d84623bc" providerId="ADAL" clId="{F1493715-B161-4586-A156-24CB86C1F634}" dt="2022-07-11T16:18:57.095" v="544" actId="1076"/>
          <ac:spMkLst>
            <pc:docMk/>
            <pc:sldMk cId="0" sldId="260"/>
            <ac:spMk id="37" creationId="{00000000-0000-0000-0000-000000000000}"/>
          </ac:spMkLst>
        </pc:spChg>
        <pc:spChg chg="mod">
          <ac:chgData name="Huy.NM205158@sis.hust.edu.vn" userId="e92af96d-f30f-4221-8a3c-ff26d84623bc" providerId="ADAL" clId="{F1493715-B161-4586-A156-24CB86C1F634}" dt="2022-07-11T16:04:20.075" v="533" actId="1076"/>
          <ac:spMkLst>
            <pc:docMk/>
            <pc:sldMk cId="0" sldId="260"/>
            <ac:spMk id="44" creationId="{9CCE5DB3-C55E-7635-3215-2E62E5187C60}"/>
          </ac:spMkLst>
        </pc:spChg>
        <pc:graphicFrameChg chg="add del">
          <ac:chgData name="Huy.NM205158@sis.hust.edu.vn" userId="e92af96d-f30f-4221-8a3c-ff26d84623bc" providerId="ADAL" clId="{F1493715-B161-4586-A156-24CB86C1F634}" dt="2022-07-11T14:57:27.674" v="2" actId="478"/>
          <ac:graphicFrameMkLst>
            <pc:docMk/>
            <pc:sldMk cId="0" sldId="260"/>
            <ac:graphicFrameMk id="4" creationId="{2DB126EB-3B2D-D374-658A-EF361A84D3DF}"/>
          </ac:graphicFrameMkLst>
        </pc:graphicFrameChg>
        <pc:picChg chg="add mod">
          <ac:chgData name="Huy.NM205158@sis.hust.edu.vn" userId="e92af96d-f30f-4221-8a3c-ff26d84623bc" providerId="ADAL" clId="{F1493715-B161-4586-A156-24CB86C1F634}" dt="2022-07-11T15:02:09.747" v="129" actId="1076"/>
          <ac:picMkLst>
            <pc:docMk/>
            <pc:sldMk cId="0" sldId="260"/>
            <ac:picMk id="7" creationId="{D45F4196-9D3D-3C8D-95B4-99E55A1586AD}"/>
          </ac:picMkLst>
        </pc:picChg>
      </pc:sldChg>
      <pc:sldChg chg="modSp mod">
        <pc:chgData name="Huy.NM205158@sis.hust.edu.vn" userId="e92af96d-f30f-4221-8a3c-ff26d84623bc" providerId="ADAL" clId="{F1493715-B161-4586-A156-24CB86C1F634}" dt="2022-07-11T16:04:51.246" v="535" actId="1076"/>
        <pc:sldMkLst>
          <pc:docMk/>
          <pc:sldMk cId="0" sldId="261"/>
        </pc:sldMkLst>
        <pc:picChg chg="mod">
          <ac:chgData name="Huy.NM205158@sis.hust.edu.vn" userId="e92af96d-f30f-4221-8a3c-ff26d84623bc" providerId="ADAL" clId="{F1493715-B161-4586-A156-24CB86C1F634}" dt="2022-07-11T16:04:51.246" v="535" actId="1076"/>
          <ac:picMkLst>
            <pc:docMk/>
            <pc:sldMk cId="0" sldId="261"/>
            <ac:picMk id="35" creationId="{913F0C58-B64B-DC00-DF83-3BBD5D3F1065}"/>
          </ac:picMkLst>
        </pc:picChg>
      </pc:sldChg>
      <pc:sldChg chg="ord">
        <pc:chgData name="Huy.NM205158@sis.hust.edu.vn" userId="e92af96d-f30f-4221-8a3c-ff26d84623bc" providerId="ADAL" clId="{F1493715-B161-4586-A156-24CB86C1F634}" dt="2022-07-11T15:00:58.443" v="110"/>
        <pc:sldMkLst>
          <pc:docMk/>
          <pc:sldMk cId="0" sldId="262"/>
        </pc:sldMkLst>
      </pc:sldChg>
      <pc:sldChg chg="addSp delSp modSp mod ord">
        <pc:chgData name="Huy.NM205158@sis.hust.edu.vn" userId="e92af96d-f30f-4221-8a3c-ff26d84623bc" providerId="ADAL" clId="{F1493715-B161-4586-A156-24CB86C1F634}" dt="2022-07-11T16:18:46.627" v="542" actId="1076"/>
        <pc:sldMkLst>
          <pc:docMk/>
          <pc:sldMk cId="0" sldId="264"/>
        </pc:sldMkLst>
        <pc:spChg chg="del topLvl">
          <ac:chgData name="Huy.NM205158@sis.hust.edu.vn" userId="e92af96d-f30f-4221-8a3c-ff26d84623bc" providerId="ADAL" clId="{F1493715-B161-4586-A156-24CB86C1F634}" dt="2022-07-11T15:04:09.044" v="152" actId="478"/>
          <ac:spMkLst>
            <pc:docMk/>
            <pc:sldMk cId="0" sldId="264"/>
            <ac:spMk id="8" creationId="{00000000-0000-0000-0000-000000000000}"/>
          </ac:spMkLst>
        </pc:spChg>
        <pc:spChg chg="del topLvl">
          <ac:chgData name="Huy.NM205158@sis.hust.edu.vn" userId="e92af96d-f30f-4221-8a3c-ff26d84623bc" providerId="ADAL" clId="{F1493715-B161-4586-A156-24CB86C1F634}" dt="2022-07-11T15:04:16.233" v="157" actId="478"/>
          <ac:spMkLst>
            <pc:docMk/>
            <pc:sldMk cId="0" sldId="264"/>
            <ac:spMk id="9" creationId="{00000000-0000-0000-0000-000000000000}"/>
          </ac:spMkLst>
        </pc:spChg>
        <pc:spChg chg="del">
          <ac:chgData name="Huy.NM205158@sis.hust.edu.vn" userId="e92af96d-f30f-4221-8a3c-ff26d84623bc" providerId="ADAL" clId="{F1493715-B161-4586-A156-24CB86C1F634}" dt="2022-07-11T15:03:29.056" v="147" actId="478"/>
          <ac:spMkLst>
            <pc:docMk/>
            <pc:sldMk cId="0" sldId="264"/>
            <ac:spMk id="10" creationId="{00000000-0000-0000-0000-000000000000}"/>
          </ac:spMkLst>
        </pc:spChg>
        <pc:spChg chg="del">
          <ac:chgData name="Huy.NM205158@sis.hust.edu.vn" userId="e92af96d-f30f-4221-8a3c-ff26d84623bc" providerId="ADAL" clId="{F1493715-B161-4586-A156-24CB86C1F634}" dt="2022-07-11T15:03:30.639" v="148" actId="478"/>
          <ac:spMkLst>
            <pc:docMk/>
            <pc:sldMk cId="0" sldId="264"/>
            <ac:spMk id="11" creationId="{00000000-0000-0000-0000-000000000000}"/>
          </ac:spMkLst>
        </pc:spChg>
        <pc:spChg chg="del">
          <ac:chgData name="Huy.NM205158@sis.hust.edu.vn" userId="e92af96d-f30f-4221-8a3c-ff26d84623bc" providerId="ADAL" clId="{F1493715-B161-4586-A156-24CB86C1F634}" dt="2022-07-11T15:03:02.216" v="135" actId="478"/>
          <ac:spMkLst>
            <pc:docMk/>
            <pc:sldMk cId="0" sldId="264"/>
            <ac:spMk id="15" creationId="{00000000-0000-0000-0000-000000000000}"/>
          </ac:spMkLst>
        </pc:spChg>
        <pc:spChg chg="del">
          <ac:chgData name="Huy.NM205158@sis.hust.edu.vn" userId="e92af96d-f30f-4221-8a3c-ff26d84623bc" providerId="ADAL" clId="{F1493715-B161-4586-A156-24CB86C1F634}" dt="2022-07-11T15:03:03.623" v="136" actId="478"/>
          <ac:spMkLst>
            <pc:docMk/>
            <pc:sldMk cId="0" sldId="264"/>
            <ac:spMk id="18" creationId="{00000000-0000-0000-0000-000000000000}"/>
          </ac:spMkLst>
        </pc:spChg>
        <pc:spChg chg="del">
          <ac:chgData name="Huy.NM205158@sis.hust.edu.vn" userId="e92af96d-f30f-4221-8a3c-ff26d84623bc" providerId="ADAL" clId="{F1493715-B161-4586-A156-24CB86C1F634}" dt="2022-07-11T15:03:06.319" v="138" actId="478"/>
          <ac:spMkLst>
            <pc:docMk/>
            <pc:sldMk cId="0" sldId="264"/>
            <ac:spMk id="21" creationId="{00000000-0000-0000-0000-000000000000}"/>
          </ac:spMkLst>
        </pc:spChg>
        <pc:spChg chg="del mod">
          <ac:chgData name="Huy.NM205158@sis.hust.edu.vn" userId="e92af96d-f30f-4221-8a3c-ff26d84623bc" providerId="ADAL" clId="{F1493715-B161-4586-A156-24CB86C1F634}" dt="2022-07-11T15:03:09.281" v="142" actId="478"/>
          <ac:spMkLst>
            <pc:docMk/>
            <pc:sldMk cId="0" sldId="264"/>
            <ac:spMk id="24" creationId="{00000000-0000-0000-0000-000000000000}"/>
          </ac:spMkLst>
        </pc:spChg>
        <pc:spChg chg="add mod">
          <ac:chgData name="Huy.NM205158@sis.hust.edu.vn" userId="e92af96d-f30f-4221-8a3c-ff26d84623bc" providerId="ADAL" clId="{F1493715-B161-4586-A156-24CB86C1F634}" dt="2022-07-11T16:18:46.627" v="542" actId="1076"/>
          <ac:spMkLst>
            <pc:docMk/>
            <pc:sldMk cId="0" sldId="264"/>
            <ac:spMk id="44" creationId="{2FE2EC01-F44A-34B5-FB41-1E6DE0867EBB}"/>
          </ac:spMkLst>
        </pc:spChg>
        <pc:spChg chg="add mod">
          <ac:chgData name="Huy.NM205158@sis.hust.edu.vn" userId="e92af96d-f30f-4221-8a3c-ff26d84623bc" providerId="ADAL" clId="{F1493715-B161-4586-A156-24CB86C1F634}" dt="2022-07-11T15:09:02.363" v="267" actId="20577"/>
          <ac:spMkLst>
            <pc:docMk/>
            <pc:sldMk cId="0" sldId="264"/>
            <ac:spMk id="47" creationId="{5F5DD9A1-8D86-CDE8-EFBA-1F98A3CB2B19}"/>
          </ac:spMkLst>
        </pc:spChg>
        <pc:grpChg chg="del">
          <ac:chgData name="Huy.NM205158@sis.hust.edu.vn" userId="e92af96d-f30f-4221-8a3c-ff26d84623bc" providerId="ADAL" clId="{F1493715-B161-4586-A156-24CB86C1F634}" dt="2022-07-11T15:04:09.044" v="152" actId="478"/>
          <ac:grpSpMkLst>
            <pc:docMk/>
            <pc:sldMk cId="0" sldId="264"/>
            <ac:grpSpMk id="7" creationId="{00000000-0000-0000-0000-000000000000}"/>
          </ac:grpSpMkLst>
        </pc:grpChg>
        <pc:grpChg chg="del">
          <ac:chgData name="Huy.NM205158@sis.hust.edu.vn" userId="e92af96d-f30f-4221-8a3c-ff26d84623bc" providerId="ADAL" clId="{F1493715-B161-4586-A156-24CB86C1F634}" dt="2022-07-11T15:03:00.723" v="134" actId="478"/>
          <ac:grpSpMkLst>
            <pc:docMk/>
            <pc:sldMk cId="0" sldId="264"/>
            <ac:grpSpMk id="13" creationId="{00000000-0000-0000-0000-000000000000}"/>
          </ac:grpSpMkLst>
        </pc:grpChg>
        <pc:grpChg chg="del">
          <ac:chgData name="Huy.NM205158@sis.hust.edu.vn" userId="e92af96d-f30f-4221-8a3c-ff26d84623bc" providerId="ADAL" clId="{F1493715-B161-4586-A156-24CB86C1F634}" dt="2022-07-11T15:03:04.685" v="137" actId="478"/>
          <ac:grpSpMkLst>
            <pc:docMk/>
            <pc:sldMk cId="0" sldId="264"/>
            <ac:grpSpMk id="16" creationId="{00000000-0000-0000-0000-000000000000}"/>
          </ac:grpSpMkLst>
        </pc:grpChg>
        <pc:grpChg chg="del">
          <ac:chgData name="Huy.NM205158@sis.hust.edu.vn" userId="e92af96d-f30f-4221-8a3c-ff26d84623bc" providerId="ADAL" clId="{F1493715-B161-4586-A156-24CB86C1F634}" dt="2022-07-11T15:03:06.966" v="139" actId="478"/>
          <ac:grpSpMkLst>
            <pc:docMk/>
            <pc:sldMk cId="0" sldId="264"/>
            <ac:grpSpMk id="19" creationId="{00000000-0000-0000-0000-000000000000}"/>
          </ac:grpSpMkLst>
        </pc:grpChg>
        <pc:grpChg chg="del">
          <ac:chgData name="Huy.NM205158@sis.hust.edu.vn" userId="e92af96d-f30f-4221-8a3c-ff26d84623bc" providerId="ADAL" clId="{F1493715-B161-4586-A156-24CB86C1F634}" dt="2022-07-11T15:03:08.037" v="140" actId="478"/>
          <ac:grpSpMkLst>
            <pc:docMk/>
            <pc:sldMk cId="0" sldId="264"/>
            <ac:grpSpMk id="22" creationId="{00000000-0000-0000-0000-000000000000}"/>
          </ac:grpSpMkLst>
        </pc:grpChg>
        <pc:grpChg chg="del">
          <ac:chgData name="Huy.NM205158@sis.hust.edu.vn" userId="e92af96d-f30f-4221-8a3c-ff26d84623bc" providerId="ADAL" clId="{F1493715-B161-4586-A156-24CB86C1F634}" dt="2022-07-11T15:04:13.289" v="155" actId="478"/>
          <ac:grpSpMkLst>
            <pc:docMk/>
            <pc:sldMk cId="0" sldId="264"/>
            <ac:grpSpMk id="25" creationId="{00000000-0000-0000-0000-000000000000}"/>
          </ac:grpSpMkLst>
        </pc:grpChg>
        <pc:picChg chg="add del mod">
          <ac:chgData name="Huy.NM205158@sis.hust.edu.vn" userId="e92af96d-f30f-4221-8a3c-ff26d84623bc" providerId="ADAL" clId="{F1493715-B161-4586-A156-24CB86C1F634}" dt="2022-07-11T15:08:40.585" v="262" actId="1076"/>
          <ac:picMkLst>
            <pc:docMk/>
            <pc:sldMk cId="0" sldId="264"/>
            <ac:picMk id="2" creationId="{00000000-0000-0000-0000-000000000000}"/>
          </ac:picMkLst>
        </pc:picChg>
        <pc:picChg chg="del">
          <ac:chgData name="Huy.NM205158@sis.hust.edu.vn" userId="e92af96d-f30f-4221-8a3c-ff26d84623bc" providerId="ADAL" clId="{F1493715-B161-4586-A156-24CB86C1F634}" dt="2022-07-11T15:04:14.740" v="156" actId="478"/>
          <ac:picMkLst>
            <pc:docMk/>
            <pc:sldMk cId="0" sldId="264"/>
            <ac:picMk id="3" creationId="{00000000-0000-0000-0000-000000000000}"/>
          </ac:picMkLst>
        </pc:picChg>
        <pc:picChg chg="del">
          <ac:chgData name="Huy.NM205158@sis.hust.edu.vn" userId="e92af96d-f30f-4221-8a3c-ff26d84623bc" providerId="ADAL" clId="{F1493715-B161-4586-A156-24CB86C1F634}" dt="2022-07-11T15:03:32.689" v="149" actId="478"/>
          <ac:picMkLst>
            <pc:docMk/>
            <pc:sldMk cId="0" sldId="264"/>
            <ac:picMk id="4" creationId="{00000000-0000-0000-0000-000000000000}"/>
          </ac:picMkLst>
        </pc:picChg>
        <pc:picChg chg="del">
          <ac:chgData name="Huy.NM205158@sis.hust.edu.vn" userId="e92af96d-f30f-4221-8a3c-ff26d84623bc" providerId="ADAL" clId="{F1493715-B161-4586-A156-24CB86C1F634}" dt="2022-07-11T15:03:26.998" v="146" actId="478"/>
          <ac:picMkLst>
            <pc:docMk/>
            <pc:sldMk cId="0" sldId="264"/>
            <ac:picMk id="5" creationId="{00000000-0000-0000-0000-000000000000}"/>
          </ac:picMkLst>
        </pc:picChg>
        <pc:picChg chg="del">
          <ac:chgData name="Huy.NM205158@sis.hust.edu.vn" userId="e92af96d-f30f-4221-8a3c-ff26d84623bc" providerId="ADAL" clId="{F1493715-B161-4586-A156-24CB86C1F634}" dt="2022-07-11T15:04:17.018" v="158" actId="478"/>
          <ac:picMkLst>
            <pc:docMk/>
            <pc:sldMk cId="0" sldId="264"/>
            <ac:picMk id="6" creationId="{00000000-0000-0000-0000-000000000000}"/>
          </ac:picMkLst>
        </pc:picChg>
        <pc:picChg chg="mod">
          <ac:chgData name="Huy.NM205158@sis.hust.edu.vn" userId="e92af96d-f30f-4221-8a3c-ff26d84623bc" providerId="ADAL" clId="{F1493715-B161-4586-A156-24CB86C1F634}" dt="2022-07-11T15:08:35.301" v="260" actId="1076"/>
          <ac:picMkLst>
            <pc:docMk/>
            <pc:sldMk cId="0" sldId="264"/>
            <ac:picMk id="12" creationId="{00000000-0000-0000-0000-000000000000}"/>
          </ac:picMkLst>
        </pc:picChg>
        <pc:picChg chg="add mod">
          <ac:chgData name="Huy.NM205158@sis.hust.edu.vn" userId="e92af96d-f30f-4221-8a3c-ff26d84623bc" providerId="ADAL" clId="{F1493715-B161-4586-A156-24CB86C1F634}" dt="2022-07-11T15:10:16.159" v="272" actId="1076"/>
          <ac:picMkLst>
            <pc:docMk/>
            <pc:sldMk cId="0" sldId="264"/>
            <ac:picMk id="46" creationId="{82F01087-0509-B89B-2BF6-EF6552F0FDC9}"/>
          </ac:picMkLst>
        </pc:picChg>
      </pc:sldChg>
      <pc:sldChg chg="modSp mod">
        <pc:chgData name="Huy.NM205158@sis.hust.edu.vn" userId="e92af96d-f30f-4221-8a3c-ff26d84623bc" providerId="ADAL" clId="{F1493715-B161-4586-A156-24CB86C1F634}" dt="2022-07-11T15:56:51.967" v="523" actId="1076"/>
        <pc:sldMkLst>
          <pc:docMk/>
          <pc:sldMk cId="0" sldId="269"/>
        </pc:sldMkLst>
        <pc:picChg chg="mod">
          <ac:chgData name="Huy.NM205158@sis.hust.edu.vn" userId="e92af96d-f30f-4221-8a3c-ff26d84623bc" providerId="ADAL" clId="{F1493715-B161-4586-A156-24CB86C1F634}" dt="2022-07-11T15:56:51.967" v="523" actId="1076"/>
          <ac:picMkLst>
            <pc:docMk/>
            <pc:sldMk cId="0" sldId="269"/>
            <ac:picMk id="23" creationId="{00000000-0000-0000-0000-000000000000}"/>
          </ac:picMkLst>
        </pc:picChg>
      </pc:sldChg>
      <pc:sldChg chg="addSp delSp modSp add mod">
        <pc:chgData name="Huy.NM205158@sis.hust.edu.vn" userId="e92af96d-f30f-4221-8a3c-ff26d84623bc" providerId="ADAL" clId="{F1493715-B161-4586-A156-24CB86C1F634}" dt="2022-07-11T16:04:36.517" v="534" actId="20577"/>
        <pc:sldMkLst>
          <pc:docMk/>
          <pc:sldMk cId="3286940934" sldId="271"/>
        </pc:sldMkLst>
        <pc:spChg chg="mod">
          <ac:chgData name="Huy.NM205158@sis.hust.edu.vn" userId="e92af96d-f30f-4221-8a3c-ff26d84623bc" providerId="ADAL" clId="{F1493715-B161-4586-A156-24CB86C1F634}" dt="2022-07-11T15:46:33.538" v="344" actId="404"/>
          <ac:spMkLst>
            <pc:docMk/>
            <pc:sldMk cId="3286940934" sldId="271"/>
            <ac:spMk id="8" creationId="{00000000-0000-0000-0000-000000000000}"/>
          </ac:spMkLst>
        </pc:spChg>
        <pc:spChg chg="mod">
          <ac:chgData name="Huy.NM205158@sis.hust.edu.vn" userId="e92af96d-f30f-4221-8a3c-ff26d84623bc" providerId="ADAL" clId="{F1493715-B161-4586-A156-24CB86C1F634}" dt="2022-07-11T15:52:23.489" v="482" actId="20577"/>
          <ac:spMkLst>
            <pc:docMk/>
            <pc:sldMk cId="3286940934" sldId="271"/>
            <ac:spMk id="9" creationId="{00000000-0000-0000-0000-000000000000}"/>
          </ac:spMkLst>
        </pc:spChg>
        <pc:spChg chg="mod">
          <ac:chgData name="Huy.NM205158@sis.hust.edu.vn" userId="e92af96d-f30f-4221-8a3c-ff26d84623bc" providerId="ADAL" clId="{F1493715-B161-4586-A156-24CB86C1F634}" dt="2022-07-11T15:40:32.201" v="311" actId="1076"/>
          <ac:spMkLst>
            <pc:docMk/>
            <pc:sldMk cId="3286940934" sldId="271"/>
            <ac:spMk id="10" creationId="{00000000-0000-0000-0000-000000000000}"/>
          </ac:spMkLst>
        </pc:spChg>
        <pc:spChg chg="mod">
          <ac:chgData name="Huy.NM205158@sis.hust.edu.vn" userId="e92af96d-f30f-4221-8a3c-ff26d84623bc" providerId="ADAL" clId="{F1493715-B161-4586-A156-24CB86C1F634}" dt="2022-07-11T15:52:29.659" v="489" actId="20577"/>
          <ac:spMkLst>
            <pc:docMk/>
            <pc:sldMk cId="3286940934" sldId="271"/>
            <ac:spMk id="11" creationId="{00000000-0000-0000-0000-000000000000}"/>
          </ac:spMkLst>
        </pc:spChg>
        <pc:spChg chg="add del mod">
          <ac:chgData name="Huy.NM205158@sis.hust.edu.vn" userId="e92af96d-f30f-4221-8a3c-ff26d84623bc" providerId="ADAL" clId="{F1493715-B161-4586-A156-24CB86C1F634}" dt="2022-07-11T15:40:50.119" v="313" actId="767"/>
          <ac:spMkLst>
            <pc:docMk/>
            <pc:sldMk cId="3286940934" sldId="271"/>
            <ac:spMk id="13" creationId="{418BF318-EC3F-ABA0-1918-E81AE07F4210}"/>
          </ac:spMkLst>
        </pc:spChg>
        <pc:spChg chg="add mod">
          <ac:chgData name="Huy.NM205158@sis.hust.edu.vn" userId="e92af96d-f30f-4221-8a3c-ff26d84623bc" providerId="ADAL" clId="{F1493715-B161-4586-A156-24CB86C1F634}" dt="2022-07-11T16:04:36.517" v="534" actId="20577"/>
          <ac:spMkLst>
            <pc:docMk/>
            <pc:sldMk cId="3286940934" sldId="271"/>
            <ac:spMk id="18" creationId="{E451BDF6-BBE1-A0CD-3BDD-B63E433CEC45}"/>
          </ac:spMkLst>
        </pc:spChg>
        <pc:spChg chg="add mod">
          <ac:chgData name="Huy.NM205158@sis.hust.edu.vn" userId="e92af96d-f30f-4221-8a3c-ff26d84623bc" providerId="ADAL" clId="{F1493715-B161-4586-A156-24CB86C1F634}" dt="2022-07-11T15:52:40.344" v="498" actId="20577"/>
          <ac:spMkLst>
            <pc:docMk/>
            <pc:sldMk cId="3286940934" sldId="271"/>
            <ac:spMk id="19" creationId="{6BF70AA2-32AF-4E49-D819-C2E80A38EF03}"/>
          </ac:spMkLst>
        </pc:spChg>
        <pc:grpChg chg="add del">
          <ac:chgData name="Huy.NM205158@sis.hust.edu.vn" userId="e92af96d-f30f-4221-8a3c-ff26d84623bc" providerId="ADAL" clId="{F1493715-B161-4586-A156-24CB86C1F634}" dt="2022-07-11T15:39:56.713" v="307" actId="478"/>
          <ac:grpSpMkLst>
            <pc:docMk/>
            <pc:sldMk cId="3286940934" sldId="271"/>
            <ac:grpSpMk id="25" creationId="{00000000-0000-0000-0000-000000000000}"/>
          </ac:grpSpMkLst>
        </pc:grpChg>
        <pc:picChg chg="add del mod">
          <ac:chgData name="Huy.NM205158@sis.hust.edu.vn" userId="e92af96d-f30f-4221-8a3c-ff26d84623bc" providerId="ADAL" clId="{F1493715-B161-4586-A156-24CB86C1F634}" dt="2022-07-11T15:48:19.961" v="374" actId="1076"/>
          <ac:picMkLst>
            <pc:docMk/>
            <pc:sldMk cId="3286940934" sldId="271"/>
            <ac:picMk id="2" creationId="{00000000-0000-0000-0000-000000000000}"/>
          </ac:picMkLst>
        </pc:picChg>
        <pc:picChg chg="add del">
          <ac:chgData name="Huy.NM205158@sis.hust.edu.vn" userId="e92af96d-f30f-4221-8a3c-ff26d84623bc" providerId="ADAL" clId="{F1493715-B161-4586-A156-24CB86C1F634}" dt="2022-07-11T15:39:58.005" v="308" actId="478"/>
          <ac:picMkLst>
            <pc:docMk/>
            <pc:sldMk cId="3286940934" sldId="271"/>
            <ac:picMk id="3" creationId="{00000000-0000-0000-0000-000000000000}"/>
          </ac:picMkLst>
        </pc:picChg>
        <pc:picChg chg="mod">
          <ac:chgData name="Huy.NM205158@sis.hust.edu.vn" userId="e92af96d-f30f-4221-8a3c-ff26d84623bc" providerId="ADAL" clId="{F1493715-B161-4586-A156-24CB86C1F634}" dt="2022-07-11T15:39:54.284" v="306" actId="1076"/>
          <ac:picMkLst>
            <pc:docMk/>
            <pc:sldMk cId="3286940934" sldId="271"/>
            <ac:picMk id="4" creationId="{00000000-0000-0000-0000-000000000000}"/>
          </ac:picMkLst>
        </pc:picChg>
        <pc:picChg chg="del">
          <ac:chgData name="Huy.NM205158@sis.hust.edu.vn" userId="e92af96d-f30f-4221-8a3c-ff26d84623bc" providerId="ADAL" clId="{F1493715-B161-4586-A156-24CB86C1F634}" dt="2022-07-11T15:39:27.603" v="289" actId="478"/>
          <ac:picMkLst>
            <pc:docMk/>
            <pc:sldMk cId="3286940934" sldId="271"/>
            <ac:picMk id="5" creationId="{00000000-0000-0000-0000-000000000000}"/>
          </ac:picMkLst>
        </pc:picChg>
        <pc:picChg chg="del">
          <ac:chgData name="Huy.NM205158@sis.hust.edu.vn" userId="e92af96d-f30f-4221-8a3c-ff26d84623bc" providerId="ADAL" clId="{F1493715-B161-4586-A156-24CB86C1F634}" dt="2022-07-11T15:39:37.991" v="292" actId="478"/>
          <ac:picMkLst>
            <pc:docMk/>
            <pc:sldMk cId="3286940934" sldId="271"/>
            <ac:picMk id="6" creationId="{00000000-0000-0000-0000-000000000000}"/>
          </ac:picMkLst>
        </pc:picChg>
        <pc:picChg chg="del mod">
          <ac:chgData name="Huy.NM205158@sis.hust.edu.vn" userId="e92af96d-f30f-4221-8a3c-ff26d84623bc" providerId="ADAL" clId="{F1493715-B161-4586-A156-24CB86C1F634}" dt="2022-07-11T15:39:58.868" v="309" actId="478"/>
          <ac:picMkLst>
            <pc:docMk/>
            <pc:sldMk cId="3286940934" sldId="271"/>
            <ac:picMk id="12" creationId="{00000000-0000-0000-0000-000000000000}"/>
          </ac:picMkLst>
        </pc:picChg>
        <pc:picChg chg="add mod">
          <ac:chgData name="Huy.NM205158@sis.hust.edu.vn" userId="e92af96d-f30f-4221-8a3c-ff26d84623bc" providerId="ADAL" clId="{F1493715-B161-4586-A156-24CB86C1F634}" dt="2022-07-11T15:50:26.214" v="449" actId="1076"/>
          <ac:picMkLst>
            <pc:docMk/>
            <pc:sldMk cId="3286940934" sldId="271"/>
            <ac:picMk id="15" creationId="{3C7762AD-C49A-CE5B-2788-2106EA54D58F}"/>
          </ac:picMkLst>
        </pc:picChg>
        <pc:picChg chg="add mod">
          <ac:chgData name="Huy.NM205158@sis.hust.edu.vn" userId="e92af96d-f30f-4221-8a3c-ff26d84623bc" providerId="ADAL" clId="{F1493715-B161-4586-A156-24CB86C1F634}" dt="2022-07-11T15:50:13.720" v="447" actId="1076"/>
          <ac:picMkLst>
            <pc:docMk/>
            <pc:sldMk cId="3286940934" sldId="271"/>
            <ac:picMk id="17" creationId="{F3934269-BBDE-2B39-2511-379CAB28AF17}"/>
          </ac:picMkLst>
        </pc:picChg>
      </pc:sldChg>
    </pc:docChg>
  </pc:docChgLst>
  <pc:docChgLst>
    <pc:chgData name="Pham Vuong Tu 20200550" userId="S::tu.pv200550@sis.hust.edu.vn::9bbe9066-a38d-4c53-9da4-e11b67730d66" providerId="AD" clId="Web-{66BE6AC8-66C1-5D4C-A8E3-8EE16D95C039}"/>
    <pc:docChg chg="modSld">
      <pc:chgData name="Pham Vuong Tu 20200550" userId="S::tu.pv200550@sis.hust.edu.vn::9bbe9066-a38d-4c53-9da4-e11b67730d66" providerId="AD" clId="Web-{66BE6AC8-66C1-5D4C-A8E3-8EE16D95C039}" dt="2022-07-11T14:44:28.172" v="20" actId="20577"/>
      <pc:docMkLst>
        <pc:docMk/>
      </pc:docMkLst>
      <pc:sldChg chg="modSp">
        <pc:chgData name="Pham Vuong Tu 20200550" userId="S::tu.pv200550@sis.hust.edu.vn::9bbe9066-a38d-4c53-9da4-e11b67730d66" providerId="AD" clId="Web-{66BE6AC8-66C1-5D4C-A8E3-8EE16D95C039}" dt="2022-07-11T14:12:09.023" v="1" actId="20577"/>
        <pc:sldMkLst>
          <pc:docMk/>
          <pc:sldMk cId="0" sldId="257"/>
        </pc:sldMkLst>
        <pc:spChg chg="mod">
          <ac:chgData name="Pham Vuong Tu 20200550" userId="S::tu.pv200550@sis.hust.edu.vn::9bbe9066-a38d-4c53-9da4-e11b67730d66" providerId="AD" clId="Web-{66BE6AC8-66C1-5D4C-A8E3-8EE16D95C039}" dt="2022-07-11T14:12:09.023" v="1" actId="20577"/>
          <ac:spMkLst>
            <pc:docMk/>
            <pc:sldMk cId="0" sldId="257"/>
            <ac:spMk id="37" creationId="{00000000-0000-0000-0000-000000000000}"/>
          </ac:spMkLst>
        </pc:spChg>
      </pc:sldChg>
      <pc:sldChg chg="modSp">
        <pc:chgData name="Pham Vuong Tu 20200550" userId="S::tu.pv200550@sis.hust.edu.vn::9bbe9066-a38d-4c53-9da4-e11b67730d66" providerId="AD" clId="Web-{66BE6AC8-66C1-5D4C-A8E3-8EE16D95C039}" dt="2022-07-11T14:44:28.172" v="20" actId="20577"/>
        <pc:sldMkLst>
          <pc:docMk/>
          <pc:sldMk cId="0" sldId="258"/>
        </pc:sldMkLst>
        <pc:spChg chg="mod">
          <ac:chgData name="Pham Vuong Tu 20200550" userId="S::tu.pv200550@sis.hust.edu.vn::9bbe9066-a38d-4c53-9da4-e11b67730d66" providerId="AD" clId="Web-{66BE6AC8-66C1-5D4C-A8E3-8EE16D95C039}" dt="2022-07-11T14:44:28.172" v="20" actId="20577"/>
          <ac:spMkLst>
            <pc:docMk/>
            <pc:sldMk cId="0" sldId="258"/>
            <ac:spMk id="29" creationId="{00000000-0000-0000-0000-000000000000}"/>
          </ac:spMkLst>
        </pc:spChg>
      </pc:sldChg>
    </pc:docChg>
  </pc:docChgLst>
  <pc:docChgLst>
    <pc:chgData name="Pham Vuong Tu 20200550" userId="9bbe9066-a38d-4c53-9da4-e11b67730d66" providerId="ADAL" clId="{FA216931-D771-554E-88D2-E08AEBC245A4}"/>
    <pc:docChg chg="undo custSel modSld sldOrd">
      <pc:chgData name="Pham Vuong Tu 20200550" userId="9bbe9066-a38d-4c53-9da4-e11b67730d66" providerId="ADAL" clId="{FA216931-D771-554E-88D2-E08AEBC245A4}" dt="2022-07-11T16:20:30" v="1035" actId="478"/>
      <pc:docMkLst>
        <pc:docMk/>
      </pc:docMkLst>
      <pc:sldChg chg="addSp delSp modSp mod">
        <pc:chgData name="Pham Vuong Tu 20200550" userId="9bbe9066-a38d-4c53-9da4-e11b67730d66" providerId="ADAL" clId="{FA216931-D771-554E-88D2-E08AEBC245A4}" dt="2022-07-11T16:20:21.599" v="1033" actId="478"/>
        <pc:sldMkLst>
          <pc:docMk/>
          <pc:sldMk cId="0" sldId="256"/>
        </pc:sldMkLst>
        <pc:spChg chg="mod">
          <ac:chgData name="Pham Vuong Tu 20200550" userId="9bbe9066-a38d-4c53-9da4-e11b67730d66" providerId="ADAL" clId="{FA216931-D771-554E-88D2-E08AEBC245A4}" dt="2022-07-11T15:25:36.646" v="231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Pham Vuong Tu 20200550" userId="9bbe9066-a38d-4c53-9da4-e11b67730d66" providerId="ADAL" clId="{FA216931-D771-554E-88D2-E08AEBC245A4}" dt="2022-07-11T15:25:40.646" v="232" actId="107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Pham Vuong Tu 20200550" userId="9bbe9066-a38d-4c53-9da4-e11b67730d66" providerId="ADAL" clId="{FA216931-D771-554E-88D2-E08AEBC245A4}" dt="2022-07-11T15:25:40.646" v="232" actId="1076"/>
          <ac:spMkLst>
            <pc:docMk/>
            <pc:sldMk cId="0" sldId="256"/>
            <ac:spMk id="11" creationId="{00000000-0000-0000-0000-000000000000}"/>
          </ac:spMkLst>
        </pc:spChg>
        <pc:spChg chg="mod">
          <ac:chgData name="Pham Vuong Tu 20200550" userId="9bbe9066-a38d-4c53-9da4-e11b67730d66" providerId="ADAL" clId="{FA216931-D771-554E-88D2-E08AEBC245A4}" dt="2022-07-11T15:25:44.347" v="233" actId="1076"/>
          <ac:spMkLst>
            <pc:docMk/>
            <pc:sldMk cId="0" sldId="256"/>
            <ac:spMk id="12" creationId="{00000000-0000-0000-0000-000000000000}"/>
          </ac:spMkLst>
        </pc:spChg>
        <pc:spChg chg="mod">
          <ac:chgData name="Pham Vuong Tu 20200550" userId="9bbe9066-a38d-4c53-9da4-e11b67730d66" providerId="ADAL" clId="{FA216931-D771-554E-88D2-E08AEBC245A4}" dt="2022-07-11T15:29:43.828" v="276" actId="1076"/>
          <ac:spMkLst>
            <pc:docMk/>
            <pc:sldMk cId="0" sldId="256"/>
            <ac:spMk id="14" creationId="{00000000-0000-0000-0000-000000000000}"/>
          </ac:spMkLst>
        </pc:spChg>
        <pc:spChg chg="add del mod">
          <ac:chgData name="Pham Vuong Tu 20200550" userId="9bbe9066-a38d-4c53-9da4-e11b67730d66" providerId="ADAL" clId="{FA216931-D771-554E-88D2-E08AEBC245A4}" dt="2022-07-11T15:12:19.776" v="30" actId="767"/>
          <ac:spMkLst>
            <pc:docMk/>
            <pc:sldMk cId="0" sldId="256"/>
            <ac:spMk id="15" creationId="{AF52CBBC-2736-734C-B3B1-DCD08286A37C}"/>
          </ac:spMkLst>
        </pc:spChg>
        <pc:spChg chg="add mod">
          <ac:chgData name="Pham Vuong Tu 20200550" userId="9bbe9066-a38d-4c53-9da4-e11b67730d66" providerId="ADAL" clId="{FA216931-D771-554E-88D2-E08AEBC245A4}" dt="2022-07-11T15:29:47.060" v="277" actId="1076"/>
          <ac:spMkLst>
            <pc:docMk/>
            <pc:sldMk cId="0" sldId="256"/>
            <ac:spMk id="16" creationId="{B4CE1C41-D0BD-5E4B-BCBE-31AB3AD4903A}"/>
          </ac:spMkLst>
        </pc:spChg>
        <pc:spChg chg="add del mod">
          <ac:chgData name="Pham Vuong Tu 20200550" userId="9bbe9066-a38d-4c53-9da4-e11b67730d66" providerId="ADAL" clId="{FA216931-D771-554E-88D2-E08AEBC245A4}" dt="2022-07-11T15:19:05.559" v="196"/>
          <ac:spMkLst>
            <pc:docMk/>
            <pc:sldMk cId="0" sldId="256"/>
            <ac:spMk id="17" creationId="{CD55B4E5-91F2-6E4C-B4FA-0358DDBB908A}"/>
          </ac:spMkLst>
        </pc:spChg>
        <pc:spChg chg="add mod">
          <ac:chgData name="Pham Vuong Tu 20200550" userId="9bbe9066-a38d-4c53-9da4-e11b67730d66" providerId="ADAL" clId="{FA216931-D771-554E-88D2-E08AEBC245A4}" dt="2022-07-11T16:12:46.319" v="1030" actId="1076"/>
          <ac:spMkLst>
            <pc:docMk/>
            <pc:sldMk cId="0" sldId="256"/>
            <ac:spMk id="18" creationId="{47C01204-4120-C642-9C41-6A118A4C33F3}"/>
          </ac:spMkLst>
        </pc:spChg>
        <pc:spChg chg="add del">
          <ac:chgData name="Pham Vuong Tu 20200550" userId="9bbe9066-a38d-4c53-9da4-e11b67730d66" providerId="ADAL" clId="{FA216931-D771-554E-88D2-E08AEBC245A4}" dt="2022-07-11T15:25:05.069" v="222" actId="478"/>
          <ac:spMkLst>
            <pc:docMk/>
            <pc:sldMk cId="0" sldId="256"/>
            <ac:spMk id="19" creationId="{1CCFF0DB-372C-FB46-BF67-0CA8FBA419C9}"/>
          </ac:spMkLst>
        </pc:spChg>
        <pc:spChg chg="add del mod">
          <ac:chgData name="Pham Vuong Tu 20200550" userId="9bbe9066-a38d-4c53-9da4-e11b67730d66" providerId="ADAL" clId="{FA216931-D771-554E-88D2-E08AEBC245A4}" dt="2022-07-11T16:12:35.486" v="1026" actId="478"/>
          <ac:spMkLst>
            <pc:docMk/>
            <pc:sldMk cId="0" sldId="256"/>
            <ac:spMk id="20" creationId="{CF782CE9-B386-1C4D-9C64-0000D6D45BDA}"/>
          </ac:spMkLst>
        </pc:spChg>
        <pc:spChg chg="add mod">
          <ac:chgData name="Pham Vuong Tu 20200550" userId="9bbe9066-a38d-4c53-9da4-e11b67730d66" providerId="ADAL" clId="{FA216931-D771-554E-88D2-E08AEBC245A4}" dt="2022-07-11T15:29:50.961" v="278" actId="1076"/>
          <ac:spMkLst>
            <pc:docMk/>
            <pc:sldMk cId="0" sldId="256"/>
            <ac:spMk id="21" creationId="{8ACAA569-7D55-5047-A70B-F3433B1BB2E3}"/>
          </ac:spMkLst>
        </pc:spChg>
        <pc:grpChg chg="mod">
          <ac:chgData name="Pham Vuong Tu 20200550" userId="9bbe9066-a38d-4c53-9da4-e11b67730d66" providerId="ADAL" clId="{FA216931-D771-554E-88D2-E08AEBC245A4}" dt="2022-07-11T15:25:48.946" v="235" actId="14100"/>
          <ac:grpSpMkLst>
            <pc:docMk/>
            <pc:sldMk cId="0" sldId="256"/>
            <ac:grpSpMk id="7" creationId="{00000000-0000-0000-0000-000000000000}"/>
          </ac:grpSpMkLst>
        </pc:grpChg>
        <pc:picChg chg="mod">
          <ac:chgData name="Pham Vuong Tu 20200550" userId="9bbe9066-a38d-4c53-9da4-e11b67730d66" providerId="ADAL" clId="{FA216931-D771-554E-88D2-E08AEBC245A4}" dt="2022-07-11T15:28:30.330" v="267" actId="1076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Pham Vuong Tu 20200550" userId="9bbe9066-a38d-4c53-9da4-e11b67730d66" providerId="ADAL" clId="{FA216931-D771-554E-88D2-E08AEBC245A4}" dt="2022-07-11T16:20:21.599" v="1033" actId="478"/>
          <ac:picMkLst>
            <pc:docMk/>
            <pc:sldMk cId="0" sldId="256"/>
            <ac:picMk id="13" creationId="{00000000-0000-0000-0000-000000000000}"/>
          </ac:picMkLst>
        </pc:picChg>
      </pc:sldChg>
      <pc:sldChg chg="addSp delSp modSp mod">
        <pc:chgData name="Pham Vuong Tu 20200550" userId="9bbe9066-a38d-4c53-9da4-e11b67730d66" providerId="ADAL" clId="{FA216931-D771-554E-88D2-E08AEBC245A4}" dt="2022-07-11T16:20:23.926" v="1034" actId="478"/>
        <pc:sldMkLst>
          <pc:docMk/>
          <pc:sldMk cId="0" sldId="257"/>
        </pc:sldMkLst>
        <pc:spChg chg="mod">
          <ac:chgData name="Pham Vuong Tu 20200550" userId="9bbe9066-a38d-4c53-9da4-e11b67730d66" providerId="ADAL" clId="{FA216931-D771-554E-88D2-E08AEBC245A4}" dt="2022-07-11T15:59:57.807" v="873" actId="1076"/>
          <ac:spMkLst>
            <pc:docMk/>
            <pc:sldMk cId="0" sldId="257"/>
            <ac:spMk id="34" creationId="{00000000-0000-0000-0000-000000000000}"/>
          </ac:spMkLst>
        </pc:spChg>
        <pc:spChg chg="mod topLvl">
          <ac:chgData name="Pham Vuong Tu 20200550" userId="9bbe9066-a38d-4c53-9da4-e11b67730d66" providerId="ADAL" clId="{FA216931-D771-554E-88D2-E08AEBC245A4}" dt="2022-07-11T15:59:21.842" v="843"/>
          <ac:spMkLst>
            <pc:docMk/>
            <pc:sldMk cId="0" sldId="257"/>
            <ac:spMk id="36" creationId="{00000000-0000-0000-0000-000000000000}"/>
          </ac:spMkLst>
        </pc:spChg>
        <pc:spChg chg="del topLvl">
          <ac:chgData name="Pham Vuong Tu 20200550" userId="9bbe9066-a38d-4c53-9da4-e11b67730d66" providerId="ADAL" clId="{FA216931-D771-554E-88D2-E08AEBC245A4}" dt="2022-07-11T15:58:56.009" v="832" actId="478"/>
          <ac:spMkLst>
            <pc:docMk/>
            <pc:sldMk cId="0" sldId="257"/>
            <ac:spMk id="37" creationId="{00000000-0000-0000-0000-000000000000}"/>
          </ac:spMkLst>
        </pc:spChg>
        <pc:spChg chg="del mod topLvl">
          <ac:chgData name="Pham Vuong Tu 20200550" userId="9bbe9066-a38d-4c53-9da4-e11b67730d66" providerId="ADAL" clId="{FA216931-D771-554E-88D2-E08AEBC245A4}" dt="2022-07-11T15:59:45.383" v="871" actId="478"/>
          <ac:spMkLst>
            <pc:docMk/>
            <pc:sldMk cId="0" sldId="257"/>
            <ac:spMk id="39" creationId="{00000000-0000-0000-0000-000000000000}"/>
          </ac:spMkLst>
        </pc:spChg>
        <pc:spChg chg="del topLvl">
          <ac:chgData name="Pham Vuong Tu 20200550" userId="9bbe9066-a38d-4c53-9da4-e11b67730d66" providerId="ADAL" clId="{FA216931-D771-554E-88D2-E08AEBC245A4}" dt="2022-07-11T15:58:57.946" v="833" actId="478"/>
          <ac:spMkLst>
            <pc:docMk/>
            <pc:sldMk cId="0" sldId="257"/>
            <ac:spMk id="40" creationId="{00000000-0000-0000-0000-000000000000}"/>
          </ac:spMkLst>
        </pc:spChg>
        <pc:spChg chg="add del">
          <ac:chgData name="Pham Vuong Tu 20200550" userId="9bbe9066-a38d-4c53-9da4-e11b67730d66" providerId="ADAL" clId="{FA216931-D771-554E-88D2-E08AEBC245A4}" dt="2022-07-11T15:59:11.027" v="841" actId="478"/>
          <ac:spMkLst>
            <pc:docMk/>
            <pc:sldMk cId="0" sldId="257"/>
            <ac:spMk id="48" creationId="{F8450A9C-780F-D34F-B0EF-BCB87CB8E9DC}"/>
          </ac:spMkLst>
        </pc:spChg>
        <pc:spChg chg="add del">
          <ac:chgData name="Pham Vuong Tu 20200550" userId="9bbe9066-a38d-4c53-9da4-e11b67730d66" providerId="ADAL" clId="{FA216931-D771-554E-88D2-E08AEBC245A4}" dt="2022-07-11T15:59:25.208" v="845" actId="22"/>
          <ac:spMkLst>
            <pc:docMk/>
            <pc:sldMk cId="0" sldId="257"/>
            <ac:spMk id="50" creationId="{7E66B4A4-F71A-E640-A1B4-2ED75E32A9A5}"/>
          </ac:spMkLst>
        </pc:spChg>
        <pc:spChg chg="add del">
          <ac:chgData name="Pham Vuong Tu 20200550" userId="9bbe9066-a38d-4c53-9da4-e11b67730d66" providerId="ADAL" clId="{FA216931-D771-554E-88D2-E08AEBC245A4}" dt="2022-07-11T15:59:29.952" v="848" actId="22"/>
          <ac:spMkLst>
            <pc:docMk/>
            <pc:sldMk cId="0" sldId="257"/>
            <ac:spMk id="52" creationId="{1648E7BF-8CB3-3B4B-95A5-8BFE2B21BBAC}"/>
          </ac:spMkLst>
        </pc:spChg>
        <pc:spChg chg="add mod">
          <ac:chgData name="Pham Vuong Tu 20200550" userId="9bbe9066-a38d-4c53-9da4-e11b67730d66" providerId="ADAL" clId="{FA216931-D771-554E-88D2-E08AEBC245A4}" dt="2022-07-11T15:59:50.957" v="872" actId="1076"/>
          <ac:spMkLst>
            <pc:docMk/>
            <pc:sldMk cId="0" sldId="257"/>
            <ac:spMk id="53" creationId="{A49F9A78-656B-B848-A91E-2B1660F9F6E8}"/>
          </ac:spMkLst>
        </pc:spChg>
        <pc:grpChg chg="del">
          <ac:chgData name="Pham Vuong Tu 20200550" userId="9bbe9066-a38d-4c53-9da4-e11b67730d66" providerId="ADAL" clId="{FA216931-D771-554E-88D2-E08AEBC245A4}" dt="2022-07-11T15:58:56.009" v="832" actId="478"/>
          <ac:grpSpMkLst>
            <pc:docMk/>
            <pc:sldMk cId="0" sldId="257"/>
            <ac:grpSpMk id="35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58:57.946" v="833" actId="478"/>
          <ac:grpSpMkLst>
            <pc:docMk/>
            <pc:sldMk cId="0" sldId="257"/>
            <ac:grpSpMk id="38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6:00:00.647" v="874" actId="478"/>
          <ac:grpSpMkLst>
            <pc:docMk/>
            <pc:sldMk cId="0" sldId="257"/>
            <ac:grpSpMk id="41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6:00:03.050" v="875" actId="478"/>
          <ac:grpSpMkLst>
            <pc:docMk/>
            <pc:sldMk cId="0" sldId="257"/>
            <ac:grpSpMk id="44" creationId="{00000000-0000-0000-0000-000000000000}"/>
          </ac:grpSpMkLst>
        </pc:grpChg>
        <pc:picChg chg="del">
          <ac:chgData name="Pham Vuong Tu 20200550" userId="9bbe9066-a38d-4c53-9da4-e11b67730d66" providerId="ADAL" clId="{FA216931-D771-554E-88D2-E08AEBC245A4}" dt="2022-07-11T16:20:23.926" v="1034" actId="478"/>
          <ac:picMkLst>
            <pc:docMk/>
            <pc:sldMk cId="0" sldId="257"/>
            <ac:picMk id="24" creationId="{00000000-0000-0000-0000-000000000000}"/>
          </ac:picMkLst>
        </pc:picChg>
      </pc:sldChg>
      <pc:sldChg chg="addSp delSp modSp mod">
        <pc:chgData name="Pham Vuong Tu 20200550" userId="9bbe9066-a38d-4c53-9da4-e11b67730d66" providerId="ADAL" clId="{FA216931-D771-554E-88D2-E08AEBC245A4}" dt="2022-07-11T16:13:16.170" v="1031" actId="20577"/>
        <pc:sldMkLst>
          <pc:docMk/>
          <pc:sldMk cId="0" sldId="258"/>
        </pc:sldMkLst>
        <pc:spChg chg="add del mod">
          <ac:chgData name="Pham Vuong Tu 20200550" userId="9bbe9066-a38d-4c53-9da4-e11b67730d66" providerId="ADAL" clId="{FA216931-D771-554E-88D2-E08AEBC245A4}" dt="2022-07-11T16:13:16.170" v="1031" actId="20577"/>
          <ac:spMkLst>
            <pc:docMk/>
            <pc:sldMk cId="0" sldId="258"/>
            <ac:spMk id="29" creationId="{00000000-0000-0000-0000-000000000000}"/>
          </ac:spMkLst>
        </pc:spChg>
        <pc:spChg chg="del mod">
          <ac:chgData name="Pham Vuong Tu 20200550" userId="9bbe9066-a38d-4c53-9da4-e11b67730d66" providerId="ADAL" clId="{FA216931-D771-554E-88D2-E08AEBC245A4}" dt="2022-07-11T15:46:54.604" v="482" actId="478"/>
          <ac:spMkLst>
            <pc:docMk/>
            <pc:sldMk cId="0" sldId="258"/>
            <ac:spMk id="33" creationId="{00000000-0000-0000-0000-000000000000}"/>
          </ac:spMkLst>
        </pc:spChg>
        <pc:spChg chg="mod">
          <ac:chgData name="Pham Vuong Tu 20200550" userId="9bbe9066-a38d-4c53-9da4-e11b67730d66" providerId="ADAL" clId="{FA216931-D771-554E-88D2-E08AEBC245A4}" dt="2022-07-11T16:07:43.945" v="965" actId="20577"/>
          <ac:spMkLst>
            <pc:docMk/>
            <pc:sldMk cId="0" sldId="258"/>
            <ac:spMk id="34" creationId="{00000000-0000-0000-0000-000000000000}"/>
          </ac:spMkLst>
        </pc:spChg>
        <pc:spChg chg="add del mod">
          <ac:chgData name="Pham Vuong Tu 20200550" userId="9bbe9066-a38d-4c53-9da4-e11b67730d66" providerId="ADAL" clId="{FA216931-D771-554E-88D2-E08AEBC245A4}" dt="2022-07-11T16:07:10.555" v="950" actId="767"/>
          <ac:spMkLst>
            <pc:docMk/>
            <pc:sldMk cId="0" sldId="258"/>
            <ac:spMk id="35" creationId="{1C4849D0-4789-DE4F-BC11-FB9F2749C027}"/>
          </ac:spMkLst>
        </pc:spChg>
        <pc:spChg chg="add del">
          <ac:chgData name="Pham Vuong Tu 20200550" userId="9bbe9066-a38d-4c53-9da4-e11b67730d66" providerId="ADAL" clId="{FA216931-D771-554E-88D2-E08AEBC245A4}" dt="2022-07-11T16:07:16.815" v="953" actId="22"/>
          <ac:spMkLst>
            <pc:docMk/>
            <pc:sldMk cId="0" sldId="258"/>
            <ac:spMk id="37" creationId="{EE636640-BDFD-6049-9BB5-E2DADBE9BF2A}"/>
          </ac:spMkLst>
        </pc:spChg>
        <pc:grpChg chg="del">
          <ac:chgData name="Pham Vuong Tu 20200550" userId="9bbe9066-a38d-4c53-9da4-e11b67730d66" providerId="ADAL" clId="{FA216931-D771-554E-88D2-E08AEBC245A4}" dt="2022-07-11T15:30:48.859" v="302" actId="478"/>
          <ac:grpSpMkLst>
            <pc:docMk/>
            <pc:sldMk cId="0" sldId="258"/>
            <ac:grpSpMk id="27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30:51.332" v="303" actId="478"/>
          <ac:grpSpMkLst>
            <pc:docMk/>
            <pc:sldMk cId="0" sldId="258"/>
            <ac:grpSpMk id="30" creationId="{00000000-0000-0000-0000-000000000000}"/>
          </ac:grpSpMkLst>
        </pc:grpChg>
        <pc:picChg chg="del">
          <ac:chgData name="Pham Vuong Tu 20200550" userId="9bbe9066-a38d-4c53-9da4-e11b67730d66" providerId="ADAL" clId="{FA216931-D771-554E-88D2-E08AEBC245A4}" dt="2022-07-11T15:30:52.800" v="304" actId="478"/>
          <ac:picMkLst>
            <pc:docMk/>
            <pc:sldMk cId="0" sldId="258"/>
            <ac:picMk id="25" creationId="{00000000-0000-0000-0000-000000000000}"/>
          </ac:picMkLst>
        </pc:picChg>
      </pc:sldChg>
      <pc:sldChg chg="addSp delSp modSp mod modAnim">
        <pc:chgData name="Pham Vuong Tu 20200550" userId="9bbe9066-a38d-4c53-9da4-e11b67730d66" providerId="ADAL" clId="{FA216931-D771-554E-88D2-E08AEBC245A4}" dt="2022-07-11T16:20:17.528" v="1032" actId="478"/>
        <pc:sldMkLst>
          <pc:docMk/>
          <pc:sldMk cId="0" sldId="259"/>
        </pc:sldMkLst>
        <pc:spChg chg="del mod">
          <ac:chgData name="Pham Vuong Tu 20200550" userId="9bbe9066-a38d-4c53-9da4-e11b67730d66" providerId="ADAL" clId="{FA216931-D771-554E-88D2-E08AEBC245A4}" dt="2022-07-11T15:49:41.293" v="574" actId="478"/>
          <ac:spMkLst>
            <pc:docMk/>
            <pc:sldMk cId="0" sldId="259"/>
            <ac:spMk id="25" creationId="{00000000-0000-0000-0000-000000000000}"/>
          </ac:spMkLst>
        </pc:spChg>
        <pc:spChg chg="mod">
          <ac:chgData name="Pham Vuong Tu 20200550" userId="9bbe9066-a38d-4c53-9da4-e11b67730d66" providerId="ADAL" clId="{FA216931-D771-554E-88D2-E08AEBC245A4}" dt="2022-07-11T15:49:22.080" v="569" actId="1076"/>
          <ac:spMkLst>
            <pc:docMk/>
            <pc:sldMk cId="0" sldId="259"/>
            <ac:spMk id="39" creationId="{00000000-0000-0000-0000-000000000000}"/>
          </ac:spMkLst>
        </pc:spChg>
        <pc:spChg chg="add del mod">
          <ac:chgData name="Pham Vuong Tu 20200550" userId="9bbe9066-a38d-4c53-9da4-e11b67730d66" providerId="ADAL" clId="{FA216931-D771-554E-88D2-E08AEBC245A4}" dt="2022-07-11T15:36:22.290" v="335"/>
          <ac:spMkLst>
            <pc:docMk/>
            <pc:sldMk cId="0" sldId="259"/>
            <ac:spMk id="55" creationId="{54490A2A-770B-5B42-8C99-627CC6BFDE4F}"/>
          </ac:spMkLst>
        </pc:spChg>
        <pc:spChg chg="add mod">
          <ac:chgData name="Pham Vuong Tu 20200550" userId="9bbe9066-a38d-4c53-9da4-e11b67730d66" providerId="ADAL" clId="{FA216931-D771-554E-88D2-E08AEBC245A4}" dt="2022-07-11T15:49:22.080" v="569" actId="1076"/>
          <ac:spMkLst>
            <pc:docMk/>
            <pc:sldMk cId="0" sldId="259"/>
            <ac:spMk id="56" creationId="{CFB51400-8458-4045-81DA-FD42A852FA4D}"/>
          </ac:spMkLst>
        </pc:spChg>
        <pc:spChg chg="add mod">
          <ac:chgData name="Pham Vuong Tu 20200550" userId="9bbe9066-a38d-4c53-9da4-e11b67730d66" providerId="ADAL" clId="{FA216931-D771-554E-88D2-E08AEBC245A4}" dt="2022-07-11T15:49:22.080" v="569" actId="1076"/>
          <ac:spMkLst>
            <pc:docMk/>
            <pc:sldMk cId="0" sldId="259"/>
            <ac:spMk id="57" creationId="{ED8FEE45-999C-A145-BB51-1509F870B7B9}"/>
          </ac:spMkLst>
        </pc:spChg>
        <pc:spChg chg="add mod">
          <ac:chgData name="Pham Vuong Tu 20200550" userId="9bbe9066-a38d-4c53-9da4-e11b67730d66" providerId="ADAL" clId="{FA216931-D771-554E-88D2-E08AEBC245A4}" dt="2022-07-11T15:49:22.080" v="569" actId="1076"/>
          <ac:spMkLst>
            <pc:docMk/>
            <pc:sldMk cId="0" sldId="259"/>
            <ac:spMk id="58" creationId="{5FE57129-E21A-DA4F-BF07-85EB2A3CB205}"/>
          </ac:spMkLst>
        </pc:spChg>
        <pc:spChg chg="add mod">
          <ac:chgData name="Pham Vuong Tu 20200550" userId="9bbe9066-a38d-4c53-9da4-e11b67730d66" providerId="ADAL" clId="{FA216931-D771-554E-88D2-E08AEBC245A4}" dt="2022-07-11T15:49:22.080" v="569" actId="1076"/>
          <ac:spMkLst>
            <pc:docMk/>
            <pc:sldMk cId="0" sldId="259"/>
            <ac:spMk id="59" creationId="{C7AEEC3F-9919-8A4C-893F-F114F618EF1B}"/>
          </ac:spMkLst>
        </pc:spChg>
        <pc:spChg chg="add mod">
          <ac:chgData name="Pham Vuong Tu 20200550" userId="9bbe9066-a38d-4c53-9da4-e11b67730d66" providerId="ADAL" clId="{FA216931-D771-554E-88D2-E08AEBC245A4}" dt="2022-07-11T15:49:22.080" v="569" actId="1076"/>
          <ac:spMkLst>
            <pc:docMk/>
            <pc:sldMk cId="0" sldId="259"/>
            <ac:spMk id="60" creationId="{C5AE386B-F83D-5F41-927B-AB78A1697888}"/>
          </ac:spMkLst>
        </pc:spChg>
        <pc:spChg chg="add mod">
          <ac:chgData name="Pham Vuong Tu 20200550" userId="9bbe9066-a38d-4c53-9da4-e11b67730d66" providerId="ADAL" clId="{FA216931-D771-554E-88D2-E08AEBC245A4}" dt="2022-07-11T15:49:22.080" v="569" actId="1076"/>
          <ac:spMkLst>
            <pc:docMk/>
            <pc:sldMk cId="0" sldId="259"/>
            <ac:spMk id="61" creationId="{58B514E2-312B-394A-A163-FA8FF7FB8241}"/>
          </ac:spMkLst>
        </pc:spChg>
        <pc:spChg chg="add mod">
          <ac:chgData name="Pham Vuong Tu 20200550" userId="9bbe9066-a38d-4c53-9da4-e11b67730d66" providerId="ADAL" clId="{FA216931-D771-554E-88D2-E08AEBC245A4}" dt="2022-07-11T15:49:22.080" v="569" actId="1076"/>
          <ac:spMkLst>
            <pc:docMk/>
            <pc:sldMk cId="0" sldId="259"/>
            <ac:spMk id="62" creationId="{B5A0AE39-01EC-3149-8895-28B7C6157F12}"/>
          </ac:spMkLst>
        </pc:spChg>
        <pc:spChg chg="add mod">
          <ac:chgData name="Pham Vuong Tu 20200550" userId="9bbe9066-a38d-4c53-9da4-e11b67730d66" providerId="ADAL" clId="{FA216931-D771-554E-88D2-E08AEBC245A4}" dt="2022-07-11T16:08:09.250" v="969" actId="1076"/>
          <ac:spMkLst>
            <pc:docMk/>
            <pc:sldMk cId="0" sldId="259"/>
            <ac:spMk id="89" creationId="{62083E88-33E8-5D4E-AB77-02A07F2D1275}"/>
          </ac:spMkLst>
        </pc:spChg>
        <pc:spChg chg="add del mod">
          <ac:chgData name="Pham Vuong Tu 20200550" userId="9bbe9066-a38d-4c53-9da4-e11b67730d66" providerId="ADAL" clId="{FA216931-D771-554E-88D2-E08AEBC245A4}" dt="2022-07-11T15:49:43.754" v="576"/>
          <ac:spMkLst>
            <pc:docMk/>
            <pc:sldMk cId="0" sldId="259"/>
            <ac:spMk id="1049" creationId="{6E13D16C-BFE4-1C43-8E91-FE762380F724}"/>
          </ac:spMkLst>
        </pc:spChg>
        <pc:spChg chg="add del mod">
          <ac:chgData name="Pham Vuong Tu 20200550" userId="9bbe9066-a38d-4c53-9da4-e11b67730d66" providerId="ADAL" clId="{FA216931-D771-554E-88D2-E08AEBC245A4}" dt="2022-07-11T16:10:21.633" v="1011"/>
          <ac:spMkLst>
            <pc:docMk/>
            <pc:sldMk cId="0" sldId="259"/>
            <ac:spMk id="1050" creationId="{A88D5B2B-24A0-7C40-9405-7807975AFEB5}"/>
          </ac:spMkLst>
        </pc:spChg>
        <pc:grpChg chg="del">
          <ac:chgData name="Pham Vuong Tu 20200550" userId="9bbe9066-a38d-4c53-9da4-e11b67730d66" providerId="ADAL" clId="{FA216931-D771-554E-88D2-E08AEBC245A4}" dt="2022-07-11T15:36:23.808" v="336" actId="478"/>
          <ac:grpSpMkLst>
            <pc:docMk/>
            <pc:sldMk cId="0" sldId="259"/>
            <ac:grpSpMk id="27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36:23.808" v="336" actId="478"/>
          <ac:grpSpMkLst>
            <pc:docMk/>
            <pc:sldMk cId="0" sldId="259"/>
            <ac:grpSpMk id="30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36:27.283" v="337" actId="478"/>
          <ac:grpSpMkLst>
            <pc:docMk/>
            <pc:sldMk cId="0" sldId="259"/>
            <ac:grpSpMk id="33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36:13.209" v="330" actId="478"/>
          <ac:grpSpMkLst>
            <pc:docMk/>
            <pc:sldMk cId="0" sldId="259"/>
            <ac:grpSpMk id="36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45:56.534" v="469" actId="478"/>
          <ac:grpSpMkLst>
            <pc:docMk/>
            <pc:sldMk cId="0" sldId="259"/>
            <ac:grpSpMk id="40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36:23.808" v="336" actId="478"/>
          <ac:grpSpMkLst>
            <pc:docMk/>
            <pc:sldMk cId="0" sldId="259"/>
            <ac:grpSpMk id="43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36:23.808" v="336" actId="478"/>
          <ac:grpSpMkLst>
            <pc:docMk/>
            <pc:sldMk cId="0" sldId="259"/>
            <ac:grpSpMk id="46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36:23.808" v="336" actId="478"/>
          <ac:grpSpMkLst>
            <pc:docMk/>
            <pc:sldMk cId="0" sldId="259"/>
            <ac:grpSpMk id="49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36:23.808" v="336" actId="478"/>
          <ac:grpSpMkLst>
            <pc:docMk/>
            <pc:sldMk cId="0" sldId="259"/>
            <ac:grpSpMk id="52" creationId="{00000000-0000-0000-0000-000000000000}"/>
          </ac:grpSpMkLst>
        </pc:grpChg>
        <pc:picChg chg="mod">
          <ac:chgData name="Pham Vuong Tu 20200550" userId="9bbe9066-a38d-4c53-9da4-e11b67730d66" providerId="ADAL" clId="{FA216931-D771-554E-88D2-E08AEBC245A4}" dt="2022-07-11T15:49:51.425" v="578" actId="1076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Pham Vuong Tu 20200550" userId="9bbe9066-a38d-4c53-9da4-e11b67730d66" providerId="ADAL" clId="{FA216931-D771-554E-88D2-E08AEBC245A4}" dt="2022-07-11T15:49:16.444" v="568" actId="1076"/>
          <ac:picMkLst>
            <pc:docMk/>
            <pc:sldMk cId="0" sldId="259"/>
            <ac:picMk id="23" creationId="{00000000-0000-0000-0000-000000000000}"/>
          </ac:picMkLst>
        </pc:picChg>
        <pc:picChg chg="del">
          <ac:chgData name="Pham Vuong Tu 20200550" userId="9bbe9066-a38d-4c53-9da4-e11b67730d66" providerId="ADAL" clId="{FA216931-D771-554E-88D2-E08AEBC245A4}" dt="2022-07-11T16:20:17.528" v="1032" actId="478"/>
          <ac:picMkLst>
            <pc:docMk/>
            <pc:sldMk cId="0" sldId="259"/>
            <ac:picMk id="24" creationId="{00000000-0000-0000-0000-000000000000}"/>
          </ac:picMkLst>
        </pc:picChg>
        <pc:picChg chg="del">
          <ac:chgData name="Pham Vuong Tu 20200550" userId="9bbe9066-a38d-4c53-9da4-e11b67730d66" providerId="ADAL" clId="{FA216931-D771-554E-88D2-E08AEBC245A4}" dt="2022-07-11T15:45:57.941" v="470" actId="478"/>
          <ac:picMkLst>
            <pc:docMk/>
            <pc:sldMk cId="0" sldId="259"/>
            <ac:picMk id="26" creationId="{00000000-0000-0000-0000-000000000000}"/>
          </ac:picMkLst>
        </pc:picChg>
        <pc:picChg chg="del">
          <ac:chgData name="Pham Vuong Tu 20200550" userId="9bbe9066-a38d-4c53-9da4-e11b67730d66" providerId="ADAL" clId="{FA216931-D771-554E-88D2-E08AEBC245A4}" dt="2022-07-11T15:36:23.808" v="336" actId="478"/>
          <ac:picMkLst>
            <pc:docMk/>
            <pc:sldMk cId="0" sldId="259"/>
            <ac:picMk id="29" creationId="{00000000-0000-0000-0000-000000000000}"/>
          </ac:picMkLst>
        </pc:picChg>
        <pc:picChg chg="del">
          <ac:chgData name="Pham Vuong Tu 20200550" userId="9bbe9066-a38d-4c53-9da4-e11b67730d66" providerId="ADAL" clId="{FA216931-D771-554E-88D2-E08AEBC245A4}" dt="2022-07-11T15:36:23.808" v="336" actId="478"/>
          <ac:picMkLst>
            <pc:docMk/>
            <pc:sldMk cId="0" sldId="259"/>
            <ac:picMk id="32" creationId="{00000000-0000-0000-0000-000000000000}"/>
          </ac:picMkLst>
        </pc:picChg>
        <pc:picChg chg="del">
          <ac:chgData name="Pham Vuong Tu 20200550" userId="9bbe9066-a38d-4c53-9da4-e11b67730d66" providerId="ADAL" clId="{FA216931-D771-554E-88D2-E08AEBC245A4}" dt="2022-07-11T15:36:23.808" v="336" actId="478"/>
          <ac:picMkLst>
            <pc:docMk/>
            <pc:sldMk cId="0" sldId="259"/>
            <ac:picMk id="35" creationId="{00000000-0000-0000-0000-000000000000}"/>
          </ac:picMkLst>
        </pc:picChg>
        <pc:picChg chg="del">
          <ac:chgData name="Pham Vuong Tu 20200550" userId="9bbe9066-a38d-4c53-9da4-e11b67730d66" providerId="ADAL" clId="{FA216931-D771-554E-88D2-E08AEBC245A4}" dt="2022-07-11T15:36:23.808" v="336" actId="478"/>
          <ac:picMkLst>
            <pc:docMk/>
            <pc:sldMk cId="0" sldId="259"/>
            <ac:picMk id="38" creationId="{00000000-0000-0000-0000-000000000000}"/>
          </ac:picMkLst>
        </pc:picChg>
        <pc:picChg chg="add mod">
          <ac:chgData name="Pham Vuong Tu 20200550" userId="9bbe9066-a38d-4c53-9da4-e11b67730d66" providerId="ADAL" clId="{FA216931-D771-554E-88D2-E08AEBC245A4}" dt="2022-07-11T15:49:49.961" v="577" actId="1076"/>
          <ac:picMkLst>
            <pc:docMk/>
            <pc:sldMk cId="0" sldId="259"/>
            <ac:picMk id="1026" creationId="{9DEC1C93-C1C9-7F4A-9FFA-54BF2F6F3DF0}"/>
          </ac:picMkLst>
        </pc:picChg>
        <pc:picChg chg="add mod">
          <ac:chgData name="Pham Vuong Tu 20200550" userId="9bbe9066-a38d-4c53-9da4-e11b67730d66" providerId="ADAL" clId="{FA216931-D771-554E-88D2-E08AEBC245A4}" dt="2022-07-11T15:49:54.910" v="579" actId="1076"/>
          <ac:picMkLst>
            <pc:docMk/>
            <pc:sldMk cId="0" sldId="259"/>
            <ac:picMk id="1028" creationId="{FC12FC6A-D3BB-6843-A81C-9AD3674F2657}"/>
          </ac:picMkLst>
        </pc:picChg>
        <pc:cxnChg chg="add mod">
          <ac:chgData name="Pham Vuong Tu 20200550" userId="9bbe9066-a38d-4c53-9da4-e11b67730d66" providerId="ADAL" clId="{FA216931-D771-554E-88D2-E08AEBC245A4}" dt="2022-07-11T15:49:22.080" v="569" actId="1076"/>
          <ac:cxnSpMkLst>
            <pc:docMk/>
            <pc:sldMk cId="0" sldId="259"/>
            <ac:cxnSpMk id="1024" creationId="{10C56966-234F-904A-8A65-B831B19436C4}"/>
          </ac:cxnSpMkLst>
        </pc:cxnChg>
        <pc:cxnChg chg="add mod">
          <ac:chgData name="Pham Vuong Tu 20200550" userId="9bbe9066-a38d-4c53-9da4-e11b67730d66" providerId="ADAL" clId="{FA216931-D771-554E-88D2-E08AEBC245A4}" dt="2022-07-11T15:49:22.080" v="569" actId="1076"/>
          <ac:cxnSpMkLst>
            <pc:docMk/>
            <pc:sldMk cId="0" sldId="259"/>
            <ac:cxnSpMk id="1027" creationId="{15C3A165-C25A-2145-8B6C-EB21F0764F39}"/>
          </ac:cxnSpMkLst>
        </pc:cxnChg>
        <pc:cxnChg chg="add mod">
          <ac:chgData name="Pham Vuong Tu 20200550" userId="9bbe9066-a38d-4c53-9da4-e11b67730d66" providerId="ADAL" clId="{FA216931-D771-554E-88D2-E08AEBC245A4}" dt="2022-07-11T15:49:22.080" v="569" actId="1076"/>
          <ac:cxnSpMkLst>
            <pc:docMk/>
            <pc:sldMk cId="0" sldId="259"/>
            <ac:cxnSpMk id="1030" creationId="{EB5DD0E7-E420-104C-849D-0C41A6EF85D8}"/>
          </ac:cxnSpMkLst>
        </pc:cxnChg>
        <pc:cxnChg chg="add mod">
          <ac:chgData name="Pham Vuong Tu 20200550" userId="9bbe9066-a38d-4c53-9da4-e11b67730d66" providerId="ADAL" clId="{FA216931-D771-554E-88D2-E08AEBC245A4}" dt="2022-07-11T15:49:22.080" v="569" actId="1076"/>
          <ac:cxnSpMkLst>
            <pc:docMk/>
            <pc:sldMk cId="0" sldId="259"/>
            <ac:cxnSpMk id="1032" creationId="{78AA9136-BAC1-8F4C-A943-ADF87171BFC6}"/>
          </ac:cxnSpMkLst>
        </pc:cxnChg>
        <pc:cxnChg chg="add mod">
          <ac:chgData name="Pham Vuong Tu 20200550" userId="9bbe9066-a38d-4c53-9da4-e11b67730d66" providerId="ADAL" clId="{FA216931-D771-554E-88D2-E08AEBC245A4}" dt="2022-07-11T15:49:22.080" v="569" actId="1076"/>
          <ac:cxnSpMkLst>
            <pc:docMk/>
            <pc:sldMk cId="0" sldId="259"/>
            <ac:cxnSpMk id="1034" creationId="{57A092A1-7549-254E-A802-74DEB2EFDE56}"/>
          </ac:cxnSpMkLst>
        </pc:cxnChg>
        <pc:cxnChg chg="add mod">
          <ac:chgData name="Pham Vuong Tu 20200550" userId="9bbe9066-a38d-4c53-9da4-e11b67730d66" providerId="ADAL" clId="{FA216931-D771-554E-88D2-E08AEBC245A4}" dt="2022-07-11T15:49:22.080" v="569" actId="1076"/>
          <ac:cxnSpMkLst>
            <pc:docMk/>
            <pc:sldMk cId="0" sldId="259"/>
            <ac:cxnSpMk id="1036" creationId="{A96088BD-5457-F64B-8329-DF029BC23F02}"/>
          </ac:cxnSpMkLst>
        </pc:cxnChg>
        <pc:cxnChg chg="add mod">
          <ac:chgData name="Pham Vuong Tu 20200550" userId="9bbe9066-a38d-4c53-9da4-e11b67730d66" providerId="ADAL" clId="{FA216931-D771-554E-88D2-E08AEBC245A4}" dt="2022-07-11T15:49:22.080" v="569" actId="1076"/>
          <ac:cxnSpMkLst>
            <pc:docMk/>
            <pc:sldMk cId="0" sldId="259"/>
            <ac:cxnSpMk id="1038" creationId="{3158AF8E-612E-8240-B37A-F11622C2CE15}"/>
          </ac:cxnSpMkLst>
        </pc:cxnChg>
      </pc:sldChg>
      <pc:sldChg chg="addSp delSp modSp mod">
        <pc:chgData name="Pham Vuong Tu 20200550" userId="9bbe9066-a38d-4c53-9da4-e11b67730d66" providerId="ADAL" clId="{FA216931-D771-554E-88D2-E08AEBC245A4}" dt="2022-07-11T16:05:41.807" v="938" actId="2710"/>
        <pc:sldMkLst>
          <pc:docMk/>
          <pc:sldMk cId="0" sldId="260"/>
        </pc:sldMkLst>
        <pc:spChg chg="add mod">
          <ac:chgData name="Pham Vuong Tu 20200550" userId="9bbe9066-a38d-4c53-9da4-e11b67730d66" providerId="ADAL" clId="{FA216931-D771-554E-88D2-E08AEBC245A4}" dt="2022-07-11T16:02:16.157" v="900" actId="1076"/>
          <ac:spMkLst>
            <pc:docMk/>
            <pc:sldMk cId="0" sldId="260"/>
            <ac:spMk id="2" creationId="{3AA762F1-4A45-ED46-A1DE-66A94CD0402F}"/>
          </ac:spMkLst>
        </pc:spChg>
        <pc:spChg chg="mod">
          <ac:chgData name="Pham Vuong Tu 20200550" userId="9bbe9066-a38d-4c53-9da4-e11b67730d66" providerId="ADAL" clId="{FA216931-D771-554E-88D2-E08AEBC245A4}" dt="2022-07-11T16:01:53.423" v="894" actId="1076"/>
          <ac:spMkLst>
            <pc:docMk/>
            <pc:sldMk cId="0" sldId="260"/>
            <ac:spMk id="8" creationId="{7E558C33-0025-8AD2-2623-92E508F5A6AB}"/>
          </ac:spMkLst>
        </pc:spChg>
        <pc:spChg chg="del">
          <ac:chgData name="Pham Vuong Tu 20200550" userId="9bbe9066-a38d-4c53-9da4-e11b67730d66" providerId="ADAL" clId="{FA216931-D771-554E-88D2-E08AEBC245A4}" dt="2022-07-11T16:01:49.427" v="893" actId="478"/>
          <ac:spMkLst>
            <pc:docMk/>
            <pc:sldMk cId="0" sldId="260"/>
            <ac:spMk id="9" creationId="{B0BBF7AE-B17B-5928-8C44-BCB5ABD79DA4}"/>
          </ac:spMkLst>
        </pc:spChg>
        <pc:spChg chg="del">
          <ac:chgData name="Pham Vuong Tu 20200550" userId="9bbe9066-a38d-4c53-9da4-e11b67730d66" providerId="ADAL" clId="{FA216931-D771-554E-88D2-E08AEBC245A4}" dt="2022-07-11T16:03:09.703" v="916" actId="478"/>
          <ac:spMkLst>
            <pc:docMk/>
            <pc:sldMk cId="0" sldId="260"/>
            <ac:spMk id="10" creationId="{6DB14BD0-FAD2-46BA-7977-C4D126BA5A80}"/>
          </ac:spMkLst>
        </pc:spChg>
        <pc:spChg chg="add mod">
          <ac:chgData name="Pham Vuong Tu 20200550" userId="9bbe9066-a38d-4c53-9da4-e11b67730d66" providerId="ADAL" clId="{FA216931-D771-554E-88D2-E08AEBC245A4}" dt="2022-07-11T16:05:41.807" v="938" actId="2710"/>
          <ac:spMkLst>
            <pc:docMk/>
            <pc:sldMk cId="0" sldId="260"/>
            <ac:spMk id="11" creationId="{8208FB7E-867B-464B-8F3C-772AAB433E32}"/>
          </ac:spMkLst>
        </pc:spChg>
        <pc:spChg chg="add mod">
          <ac:chgData name="Pham Vuong Tu 20200550" userId="9bbe9066-a38d-4c53-9da4-e11b67730d66" providerId="ADAL" clId="{FA216931-D771-554E-88D2-E08AEBC245A4}" dt="2022-07-11T16:05:15.906" v="934" actId="1076"/>
          <ac:spMkLst>
            <pc:docMk/>
            <pc:sldMk cId="0" sldId="260"/>
            <ac:spMk id="15" creationId="{FA583B0D-1189-114B-9B64-00CBE545757C}"/>
          </ac:spMkLst>
        </pc:spChg>
        <pc:spChg chg="del">
          <ac:chgData name="Pham Vuong Tu 20200550" userId="9bbe9066-a38d-4c53-9da4-e11b67730d66" providerId="ADAL" clId="{FA216931-D771-554E-88D2-E08AEBC245A4}" dt="2022-07-11T16:01:04.139" v="879" actId="478"/>
          <ac:spMkLst>
            <pc:docMk/>
            <pc:sldMk cId="0" sldId="260"/>
            <ac:spMk id="45" creationId="{A04CCB40-EBD8-F155-5061-415F186FF84F}"/>
          </ac:spMkLst>
        </pc:spChg>
        <pc:grpChg chg="add mod">
          <ac:chgData name="Pham Vuong Tu 20200550" userId="9bbe9066-a38d-4c53-9da4-e11b67730d66" providerId="ADAL" clId="{FA216931-D771-554E-88D2-E08AEBC245A4}" dt="2022-07-11T16:05:20.956" v="935" actId="1076"/>
          <ac:grpSpMkLst>
            <pc:docMk/>
            <pc:sldMk cId="0" sldId="260"/>
            <ac:grpSpMk id="3" creationId="{4E4AA4DA-C7EE-3F4D-A888-CE31CB75A5B1}"/>
          </ac:grpSpMkLst>
        </pc:grpChg>
        <pc:picChg chg="mod">
          <ac:chgData name="Pham Vuong Tu 20200550" userId="9bbe9066-a38d-4c53-9da4-e11b67730d66" providerId="ADAL" clId="{FA216931-D771-554E-88D2-E08AEBC245A4}" dt="2022-07-11T16:05:20.956" v="935" actId="1076"/>
          <ac:picMkLst>
            <pc:docMk/>
            <pc:sldMk cId="0" sldId="260"/>
            <ac:picMk id="7" creationId="{D45F4196-9D3D-3C8D-95B4-99E55A1586AD}"/>
          </ac:picMkLst>
        </pc:picChg>
      </pc:sldChg>
      <pc:sldChg chg="addSp delSp modSp mod">
        <pc:chgData name="Pham Vuong Tu 20200550" userId="9bbe9066-a38d-4c53-9da4-e11b67730d66" providerId="ADAL" clId="{FA216931-D771-554E-88D2-E08AEBC245A4}" dt="2022-07-11T15:56:50.672" v="809"/>
        <pc:sldMkLst>
          <pc:docMk/>
          <pc:sldMk cId="0" sldId="264"/>
        </pc:sldMkLst>
        <pc:spChg chg="add del mod">
          <ac:chgData name="Pham Vuong Tu 20200550" userId="9bbe9066-a38d-4c53-9da4-e11b67730d66" providerId="ADAL" clId="{FA216931-D771-554E-88D2-E08AEBC245A4}" dt="2022-07-11T15:56:45.513" v="807" actId="478"/>
          <ac:spMkLst>
            <pc:docMk/>
            <pc:sldMk cId="0" sldId="264"/>
            <ac:spMk id="45" creationId="{7F5C0E9A-755C-A446-8A3B-CEE94B63C81A}"/>
          </ac:spMkLst>
        </pc:spChg>
        <pc:spChg chg="mod">
          <ac:chgData name="Pham Vuong Tu 20200550" userId="9bbe9066-a38d-4c53-9da4-e11b67730d66" providerId="ADAL" clId="{FA216931-D771-554E-88D2-E08AEBC245A4}" dt="2022-07-11T15:56:50.672" v="809"/>
          <ac:spMkLst>
            <pc:docMk/>
            <pc:sldMk cId="0" sldId="264"/>
            <ac:spMk id="47" creationId="{5F5DD9A1-8D86-CDE8-EFBA-1F98A3CB2B19}"/>
          </ac:spMkLst>
        </pc:spChg>
      </pc:sldChg>
      <pc:sldChg chg="addSp delSp modSp mod ord">
        <pc:chgData name="Pham Vuong Tu 20200550" userId="9bbe9066-a38d-4c53-9da4-e11b67730d66" providerId="ADAL" clId="{FA216931-D771-554E-88D2-E08AEBC245A4}" dt="2022-07-11T16:20:30" v="1035" actId="478"/>
        <pc:sldMkLst>
          <pc:docMk/>
          <pc:sldMk cId="0" sldId="269"/>
        </pc:sldMkLst>
        <pc:spChg chg="del">
          <ac:chgData name="Pham Vuong Tu 20200550" userId="9bbe9066-a38d-4c53-9da4-e11b67730d66" providerId="ADAL" clId="{FA216931-D771-554E-88D2-E08AEBC245A4}" dt="2022-07-11T15:51:22.988" v="589" actId="478"/>
          <ac:spMkLst>
            <pc:docMk/>
            <pc:sldMk cId="0" sldId="269"/>
            <ac:spMk id="39" creationId="{00000000-0000-0000-0000-000000000000}"/>
          </ac:spMkLst>
        </pc:spChg>
        <pc:spChg chg="mod">
          <ac:chgData name="Pham Vuong Tu 20200550" userId="9bbe9066-a38d-4c53-9da4-e11b67730d66" providerId="ADAL" clId="{FA216931-D771-554E-88D2-E08AEBC245A4}" dt="2022-07-11T16:09:00.644" v="1002" actId="20577"/>
          <ac:spMkLst>
            <pc:docMk/>
            <pc:sldMk cId="0" sldId="269"/>
            <ac:spMk id="43" creationId="{00000000-0000-0000-0000-000000000000}"/>
          </ac:spMkLst>
        </pc:spChg>
        <pc:spChg chg="del">
          <ac:chgData name="Pham Vuong Tu 20200550" userId="9bbe9066-a38d-4c53-9da4-e11b67730d66" providerId="ADAL" clId="{FA216931-D771-554E-88D2-E08AEBC245A4}" dt="2022-07-11T15:54:20.932" v="776" actId="478"/>
          <ac:spMkLst>
            <pc:docMk/>
            <pc:sldMk cId="0" sldId="269"/>
            <ac:spMk id="44" creationId="{00000000-0000-0000-0000-000000000000}"/>
          </ac:spMkLst>
        </pc:spChg>
        <pc:spChg chg="del">
          <ac:chgData name="Pham Vuong Tu 20200550" userId="9bbe9066-a38d-4c53-9da4-e11b67730d66" providerId="ADAL" clId="{FA216931-D771-554E-88D2-E08AEBC245A4}" dt="2022-07-11T15:54:20.932" v="776" actId="478"/>
          <ac:spMkLst>
            <pc:docMk/>
            <pc:sldMk cId="0" sldId="269"/>
            <ac:spMk id="45" creationId="{00000000-0000-0000-0000-000000000000}"/>
          </ac:spMkLst>
        </pc:spChg>
        <pc:spChg chg="add mod">
          <ac:chgData name="Pham Vuong Tu 20200550" userId="9bbe9066-a38d-4c53-9da4-e11b67730d66" providerId="ADAL" clId="{FA216931-D771-554E-88D2-E08AEBC245A4}" dt="2022-07-11T16:08:56.584" v="998" actId="1076"/>
          <ac:spMkLst>
            <pc:docMk/>
            <pc:sldMk cId="0" sldId="269"/>
            <ac:spMk id="47" creationId="{7481D69C-AB7A-1340-9308-1A423CC33F09}"/>
          </ac:spMkLst>
        </pc:spChg>
        <pc:spChg chg="add del mod">
          <ac:chgData name="Pham Vuong Tu 20200550" userId="9bbe9066-a38d-4c53-9da4-e11b67730d66" providerId="ADAL" clId="{FA216931-D771-554E-88D2-E08AEBC245A4}" dt="2022-07-11T16:08:27.288" v="980" actId="767"/>
          <ac:spMkLst>
            <pc:docMk/>
            <pc:sldMk cId="0" sldId="269"/>
            <ac:spMk id="48" creationId="{F1786B2F-C27F-9B4A-BFF1-DFC581C44932}"/>
          </ac:spMkLst>
        </pc:spChg>
        <pc:grpChg chg="del">
          <ac:chgData name="Pham Vuong Tu 20200550" userId="9bbe9066-a38d-4c53-9da4-e11b67730d66" providerId="ADAL" clId="{FA216931-D771-554E-88D2-E08AEBC245A4}" dt="2022-07-11T15:52:08.277" v="626" actId="478"/>
          <ac:grpSpMkLst>
            <pc:docMk/>
            <pc:sldMk cId="0" sldId="269"/>
            <ac:grpSpMk id="25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54:20.932" v="776" actId="478"/>
          <ac:grpSpMkLst>
            <pc:docMk/>
            <pc:sldMk cId="0" sldId="269"/>
            <ac:grpSpMk id="31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54:20.932" v="776" actId="478"/>
          <ac:grpSpMkLst>
            <pc:docMk/>
            <pc:sldMk cId="0" sldId="269"/>
            <ac:grpSpMk id="35" creationId="{00000000-0000-0000-0000-000000000000}"/>
          </ac:grpSpMkLst>
        </pc:grpChg>
        <pc:grpChg chg="del">
          <ac:chgData name="Pham Vuong Tu 20200550" userId="9bbe9066-a38d-4c53-9da4-e11b67730d66" providerId="ADAL" clId="{FA216931-D771-554E-88D2-E08AEBC245A4}" dt="2022-07-11T15:52:19.711" v="629" actId="478"/>
          <ac:grpSpMkLst>
            <pc:docMk/>
            <pc:sldMk cId="0" sldId="269"/>
            <ac:grpSpMk id="40" creationId="{00000000-0000-0000-0000-000000000000}"/>
          </ac:grpSpMkLst>
        </pc:grpChg>
        <pc:picChg chg="mod">
          <ac:chgData name="Pham Vuong Tu 20200550" userId="9bbe9066-a38d-4c53-9da4-e11b67730d66" providerId="ADAL" clId="{FA216931-D771-554E-88D2-E08AEBC245A4}" dt="2022-07-11T15:52:13.808" v="627" actId="1076"/>
          <ac:picMkLst>
            <pc:docMk/>
            <pc:sldMk cId="0" sldId="269"/>
            <ac:picMk id="2" creationId="{00000000-0000-0000-0000-000000000000}"/>
          </ac:picMkLst>
        </pc:picChg>
        <pc:picChg chg="del">
          <ac:chgData name="Pham Vuong Tu 20200550" userId="9bbe9066-a38d-4c53-9da4-e11b67730d66" providerId="ADAL" clId="{FA216931-D771-554E-88D2-E08AEBC245A4}" dt="2022-07-11T16:20:30" v="1035" actId="478"/>
          <ac:picMkLst>
            <pc:docMk/>
            <pc:sldMk cId="0" sldId="269"/>
            <ac:picMk id="23" creationId="{00000000-0000-0000-0000-000000000000}"/>
          </ac:picMkLst>
        </pc:picChg>
        <pc:picChg chg="del">
          <ac:chgData name="Pham Vuong Tu 20200550" userId="9bbe9066-a38d-4c53-9da4-e11b67730d66" providerId="ADAL" clId="{FA216931-D771-554E-88D2-E08AEBC245A4}" dt="2022-07-11T15:52:15.104" v="628" actId="478"/>
          <ac:picMkLst>
            <pc:docMk/>
            <pc:sldMk cId="0" sldId="269"/>
            <ac:picMk id="24" creationId="{00000000-0000-0000-0000-000000000000}"/>
          </ac:picMkLst>
        </pc:picChg>
      </pc:sldChg>
    </pc:docChg>
  </pc:docChgLst>
  <pc:docChgLst>
    <pc:chgData name="Nguyen Minh Huy 20205158" userId="S::huy.nm205158@sis.hust.edu.vn::e92af96d-f30f-4221-8a3c-ff26d84623bc" providerId="AD" clId="Web-{A7E3B94A-E899-B0B4-1F8B-934AD83650ED}"/>
    <pc:docChg chg="modSld">
      <pc:chgData name="Nguyen Minh Huy 20205158" userId="S::huy.nm205158@sis.hust.edu.vn::e92af96d-f30f-4221-8a3c-ff26d84623bc" providerId="AD" clId="Web-{A7E3B94A-E899-B0B4-1F8B-934AD83650ED}" dt="2022-07-11T16:19:13.729" v="145" actId="20577"/>
      <pc:docMkLst>
        <pc:docMk/>
      </pc:docMkLst>
      <pc:sldChg chg="addSp delSp modSp">
        <pc:chgData name="Nguyen Minh Huy 20205158" userId="S::huy.nm205158@sis.hust.edu.vn::e92af96d-f30f-4221-8a3c-ff26d84623bc" providerId="AD" clId="Web-{A7E3B94A-E899-B0B4-1F8B-934AD83650ED}" dt="2022-07-11T16:15:18.439" v="132" actId="20577"/>
        <pc:sldMkLst>
          <pc:docMk/>
          <pc:sldMk cId="0" sldId="260"/>
        </pc:sldMkLst>
        <pc:spChg chg="mod">
          <ac:chgData name="Nguyen Minh Huy 20205158" userId="S::huy.nm205158@sis.hust.edu.vn::e92af96d-f30f-4221-8a3c-ff26d84623bc" providerId="AD" clId="Web-{A7E3B94A-E899-B0B4-1F8B-934AD83650ED}" dt="2022-07-11T16:15:18.439" v="132" actId="20577"/>
          <ac:spMkLst>
            <pc:docMk/>
            <pc:sldMk cId="0" sldId="260"/>
            <ac:spMk id="11" creationId="{8208FB7E-867B-464B-8F3C-772AAB433E32}"/>
          </ac:spMkLst>
        </pc:spChg>
        <pc:spChg chg="del mod topLvl">
          <ac:chgData name="Nguyen Minh Huy 20205158" userId="S::huy.nm205158@sis.hust.edu.vn::e92af96d-f30f-4221-8a3c-ff26d84623bc" providerId="AD" clId="Web-{A7E3B94A-E899-B0B4-1F8B-934AD83650ED}" dt="2022-07-11T14:19:00.144" v="22"/>
          <ac:spMkLst>
            <pc:docMk/>
            <pc:sldMk cId="0" sldId="260"/>
            <ac:spMk id="34" creationId="{00000000-0000-0000-0000-000000000000}"/>
          </ac:spMkLst>
        </pc:spChg>
        <pc:spChg chg="del mod topLvl">
          <ac:chgData name="Nguyen Minh Huy 20205158" userId="S::huy.nm205158@sis.hust.edu.vn::e92af96d-f30f-4221-8a3c-ff26d84623bc" providerId="AD" clId="Web-{A7E3B94A-E899-B0B4-1F8B-934AD83650ED}" dt="2022-07-11T14:18:30.581" v="9"/>
          <ac:spMkLst>
            <pc:docMk/>
            <pc:sldMk cId="0" sldId="260"/>
            <ac:spMk id="35" creationId="{00000000-0000-0000-0000-000000000000}"/>
          </ac:spMkLst>
        </pc:spChg>
        <pc:spChg chg="del mod">
          <ac:chgData name="Nguyen Minh Huy 20205158" userId="S::huy.nm205158@sis.hust.edu.vn::e92af96d-f30f-4221-8a3c-ff26d84623bc" providerId="AD" clId="Web-{A7E3B94A-E899-B0B4-1F8B-934AD83650ED}" dt="2022-07-11T14:18:40.753" v="16"/>
          <ac:spMkLst>
            <pc:docMk/>
            <pc:sldMk cId="0" sldId="260"/>
            <ac:spMk id="36" creationId="{00000000-0000-0000-0000-000000000000}"/>
          </ac:spMkLst>
        </pc:spChg>
        <pc:spChg chg="mod">
          <ac:chgData name="Nguyen Minh Huy 20205158" userId="S::huy.nm205158@sis.hust.edu.vn::e92af96d-f30f-4221-8a3c-ff26d84623bc" providerId="AD" clId="Web-{A7E3B94A-E899-B0B4-1F8B-934AD83650ED}" dt="2022-07-11T14:22:00.133" v="62" actId="20577"/>
          <ac:spMkLst>
            <pc:docMk/>
            <pc:sldMk cId="0" sldId="260"/>
            <ac:spMk id="37" creationId="{00000000-0000-0000-0000-000000000000}"/>
          </ac:spMkLst>
        </pc:spChg>
        <pc:spChg chg="add mod">
          <ac:chgData name="Nguyen Minh Huy 20205158" userId="S::huy.nm205158@sis.hust.edu.vn::e92af96d-f30f-4221-8a3c-ff26d84623bc" providerId="AD" clId="Web-{A7E3B94A-E899-B0B4-1F8B-934AD83650ED}" dt="2022-07-11T14:53:28.293" v="89" actId="1076"/>
          <ac:spMkLst>
            <pc:docMk/>
            <pc:sldMk cId="0" sldId="260"/>
            <ac:spMk id="44" creationId="{9CCE5DB3-C55E-7635-3215-2E62E5187C60}"/>
          </ac:spMkLst>
        </pc:spChg>
        <pc:spChg chg="add mod">
          <ac:chgData name="Nguyen Minh Huy 20205158" userId="S::huy.nm205158@sis.hust.edu.vn::e92af96d-f30f-4221-8a3c-ff26d84623bc" providerId="AD" clId="Web-{A7E3B94A-E899-B0B4-1F8B-934AD83650ED}" dt="2022-07-11T14:56:14.250" v="106" actId="20577"/>
          <ac:spMkLst>
            <pc:docMk/>
            <pc:sldMk cId="0" sldId="260"/>
            <ac:spMk id="45" creationId="{A04CCB40-EBD8-F155-5061-415F186FF84F}"/>
          </ac:spMkLst>
        </pc:spChg>
        <pc:spChg chg="add mod">
          <ac:chgData name="Nguyen Minh Huy 20205158" userId="S::huy.nm205158@sis.hust.edu.vn::e92af96d-f30f-4221-8a3c-ff26d84623bc" providerId="AD" clId="Web-{A7E3B94A-E899-B0B4-1F8B-934AD83650ED}" dt="2022-07-11T14:56:46.532" v="110"/>
          <ac:spMkLst>
            <pc:docMk/>
            <pc:sldMk cId="0" sldId="260"/>
            <ac:spMk id="46" creationId="{CA8FA085-249B-AAF6-A0DA-DA44C1A0D5CE}"/>
          </ac:spMkLst>
        </pc:spChg>
        <pc:grpChg chg="del">
          <ac:chgData name="Nguyen Minh Huy 20205158" userId="S::huy.nm205158@sis.hust.edu.vn::e92af96d-f30f-4221-8a3c-ff26d84623bc" providerId="AD" clId="Web-{A7E3B94A-E899-B0B4-1F8B-934AD83650ED}" dt="2022-07-11T14:18:33.706" v="12"/>
          <ac:grpSpMkLst>
            <pc:docMk/>
            <pc:sldMk cId="0" sldId="260"/>
            <ac:grpSpMk id="2" creationId="{00000000-0000-0000-0000-000000000000}"/>
          </ac:grpSpMkLst>
        </pc:grpChg>
        <pc:grpChg chg="del">
          <ac:chgData name="Nguyen Minh Huy 20205158" userId="S::huy.nm205158@sis.hust.edu.vn::e92af96d-f30f-4221-8a3c-ff26d84623bc" providerId="AD" clId="Web-{A7E3B94A-E899-B0B4-1F8B-934AD83650ED}" dt="2022-07-11T14:18:15.236" v="0"/>
          <ac:grpSpMkLst>
            <pc:docMk/>
            <pc:sldMk cId="0" sldId="260"/>
            <ac:grpSpMk id="27" creationId="{00000000-0000-0000-0000-000000000000}"/>
          </ac:grpSpMkLst>
        </pc:grpChg>
        <pc:grpChg chg="del">
          <ac:chgData name="Nguyen Minh Huy 20205158" userId="S::huy.nm205158@sis.hust.edu.vn::e92af96d-f30f-4221-8a3c-ff26d84623bc" providerId="AD" clId="Web-{A7E3B94A-E899-B0B4-1F8B-934AD83650ED}" dt="2022-07-11T14:18:20.440" v="3"/>
          <ac:grpSpMkLst>
            <pc:docMk/>
            <pc:sldMk cId="0" sldId="260"/>
            <ac:grpSpMk id="29" creationId="{00000000-0000-0000-0000-000000000000}"/>
          </ac:grpSpMkLst>
        </pc:grpChg>
        <pc:grpChg chg="del">
          <ac:chgData name="Nguyen Minh Huy 20205158" userId="S::huy.nm205158@sis.hust.edu.vn::e92af96d-f30f-4221-8a3c-ff26d84623bc" providerId="AD" clId="Web-{A7E3B94A-E899-B0B4-1F8B-934AD83650ED}" dt="2022-07-11T14:18:17.049" v="1"/>
          <ac:grpSpMkLst>
            <pc:docMk/>
            <pc:sldMk cId="0" sldId="260"/>
            <ac:grpSpMk id="31" creationId="{00000000-0000-0000-0000-000000000000}"/>
          </ac:grpSpMkLst>
        </pc:grpChg>
        <pc:grpChg chg="del">
          <ac:chgData name="Nguyen Minh Huy 20205158" userId="S::huy.nm205158@sis.hust.edu.vn::e92af96d-f30f-4221-8a3c-ff26d84623bc" providerId="AD" clId="Web-{A7E3B94A-E899-B0B4-1F8B-934AD83650ED}" dt="2022-07-11T14:18:30.581" v="9"/>
          <ac:grpSpMkLst>
            <pc:docMk/>
            <pc:sldMk cId="0" sldId="260"/>
            <ac:grpSpMk id="33" creationId="{00000000-0000-0000-0000-000000000000}"/>
          </ac:grpSpMkLst>
        </pc:grpChg>
        <pc:grpChg chg="del">
          <ac:chgData name="Nguyen Minh Huy 20205158" userId="S::huy.nm205158@sis.hust.edu.vn::e92af96d-f30f-4221-8a3c-ff26d84623bc" providerId="AD" clId="Web-{A7E3B94A-E899-B0B4-1F8B-934AD83650ED}" dt="2022-07-11T14:18:22.299" v="5"/>
          <ac:grpSpMkLst>
            <pc:docMk/>
            <pc:sldMk cId="0" sldId="260"/>
            <ac:grpSpMk id="38" creationId="{00000000-0000-0000-0000-000000000000}"/>
          </ac:grpSpMkLst>
        </pc:grpChg>
        <pc:grpChg chg="del">
          <ac:chgData name="Nguyen Minh Huy 20205158" userId="S::huy.nm205158@sis.hust.edu.vn::e92af96d-f30f-4221-8a3c-ff26d84623bc" providerId="AD" clId="Web-{A7E3B94A-E899-B0B4-1F8B-934AD83650ED}" dt="2022-07-11T14:18:24.034" v="6"/>
          <ac:grpSpMkLst>
            <pc:docMk/>
            <pc:sldMk cId="0" sldId="260"/>
            <ac:grpSpMk id="41" creationId="{00000000-0000-0000-0000-000000000000}"/>
          </ac:grpSpMkLst>
        </pc:grpChg>
        <pc:picChg chg="del">
          <ac:chgData name="Nguyen Minh Huy 20205158" userId="S::huy.nm205158@sis.hust.edu.vn::e92af96d-f30f-4221-8a3c-ff26d84623bc" providerId="AD" clId="Web-{A7E3B94A-E899-B0B4-1F8B-934AD83650ED}" dt="2022-07-11T14:18:33.753" v="13"/>
          <ac:picMkLst>
            <pc:docMk/>
            <pc:sldMk cId="0" sldId="260"/>
            <ac:picMk id="22" creationId="{00000000-0000-0000-0000-000000000000}"/>
          </ac:picMkLst>
        </pc:picChg>
        <pc:picChg chg="del">
          <ac:chgData name="Nguyen Minh Huy 20205158" userId="S::huy.nm205158@sis.hust.edu.vn::e92af96d-f30f-4221-8a3c-ff26d84623bc" providerId="AD" clId="Web-{A7E3B94A-E899-B0B4-1F8B-934AD83650ED}" dt="2022-07-11T14:19:01.535" v="23"/>
          <ac:picMkLst>
            <pc:docMk/>
            <pc:sldMk cId="0" sldId="260"/>
            <ac:picMk id="23" creationId="{00000000-0000-0000-0000-000000000000}"/>
          </ac:picMkLst>
        </pc:picChg>
        <pc:picChg chg="del">
          <ac:chgData name="Nguyen Minh Huy 20205158" userId="S::huy.nm205158@sis.hust.edu.vn::e92af96d-f30f-4221-8a3c-ff26d84623bc" providerId="AD" clId="Web-{A7E3B94A-E899-B0B4-1F8B-934AD83650ED}" dt="2022-07-11T14:18:32.174" v="11"/>
          <ac:picMkLst>
            <pc:docMk/>
            <pc:sldMk cId="0" sldId="260"/>
            <ac:picMk id="24" creationId="{00000000-0000-0000-0000-000000000000}"/>
          </ac:picMkLst>
        </pc:picChg>
        <pc:picChg chg="del">
          <ac:chgData name="Nguyen Minh Huy 20205158" userId="S::huy.nm205158@sis.hust.edu.vn::e92af96d-f30f-4221-8a3c-ff26d84623bc" providerId="AD" clId="Web-{A7E3B94A-E899-B0B4-1F8B-934AD83650ED}" dt="2022-07-11T14:18:22.237" v="4"/>
          <ac:picMkLst>
            <pc:docMk/>
            <pc:sldMk cId="0" sldId="260"/>
            <ac:picMk id="25" creationId="{00000000-0000-0000-0000-000000000000}"/>
          </ac:picMkLst>
        </pc:picChg>
        <pc:picChg chg="del">
          <ac:chgData name="Nguyen Minh Huy 20205158" userId="S::huy.nm205158@sis.hust.edu.vn::e92af96d-f30f-4221-8a3c-ff26d84623bc" providerId="AD" clId="Web-{A7E3B94A-E899-B0B4-1F8B-934AD83650ED}" dt="2022-07-11T14:18:18.768" v="2"/>
          <ac:picMkLst>
            <pc:docMk/>
            <pc:sldMk cId="0" sldId="260"/>
            <ac:picMk id="26" creationId="{00000000-0000-0000-0000-000000000000}"/>
          </ac:picMkLst>
        </pc:picChg>
      </pc:sldChg>
      <pc:sldChg chg="modSp">
        <pc:chgData name="Nguyen Minh Huy 20205158" userId="S::huy.nm205158@sis.hust.edu.vn::e92af96d-f30f-4221-8a3c-ff26d84623bc" providerId="AD" clId="Web-{A7E3B94A-E899-B0B4-1F8B-934AD83650ED}" dt="2022-07-11T16:19:13.729" v="145" actId="20577"/>
        <pc:sldMkLst>
          <pc:docMk/>
          <pc:sldMk cId="0" sldId="264"/>
        </pc:sldMkLst>
        <pc:spChg chg="mod">
          <ac:chgData name="Nguyen Minh Huy 20205158" userId="S::huy.nm205158@sis.hust.edu.vn::e92af96d-f30f-4221-8a3c-ff26d84623bc" providerId="AD" clId="Web-{A7E3B94A-E899-B0B4-1F8B-934AD83650ED}" dt="2022-07-11T16:19:13.729" v="145" actId="20577"/>
          <ac:spMkLst>
            <pc:docMk/>
            <pc:sldMk cId="0" sldId="264"/>
            <ac:spMk id="44" creationId="{2FE2EC01-F44A-34B5-FB41-1E6DE0867EBB}"/>
          </ac:spMkLst>
        </pc:spChg>
      </pc:sldChg>
      <pc:sldChg chg="modSp">
        <pc:chgData name="Nguyen Minh Huy 20205158" userId="S::huy.nm205158@sis.hust.edu.vn::e92af96d-f30f-4221-8a3c-ff26d84623bc" providerId="AD" clId="Web-{A7E3B94A-E899-B0B4-1F8B-934AD83650ED}" dt="2022-07-11T16:15:34.439" v="143" actId="20577"/>
        <pc:sldMkLst>
          <pc:docMk/>
          <pc:sldMk cId="3286940934" sldId="271"/>
        </pc:sldMkLst>
        <pc:spChg chg="mod">
          <ac:chgData name="Nguyen Minh Huy 20205158" userId="S::huy.nm205158@sis.hust.edu.vn::e92af96d-f30f-4221-8a3c-ff26d84623bc" providerId="AD" clId="Web-{A7E3B94A-E899-B0B4-1F8B-934AD83650ED}" dt="2022-07-11T16:15:34.439" v="143" actId="20577"/>
          <ac:spMkLst>
            <pc:docMk/>
            <pc:sldMk cId="3286940934" sldId="271"/>
            <ac:spMk id="1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D328A-2315-4F3E-B6A8-F446EA736D8B}" type="datetimeFigureOut">
              <a:rPr lang="vi-VN" smtClean="0"/>
              <a:t>11/07/2022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939A1-276C-4B73-AF2B-3523FD8C3B4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4850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39A1-276C-4B73-AF2B-3523FD8C3B4F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2598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46.png"/><Relationship Id="rId3" Type="http://schemas.openxmlformats.org/officeDocument/2006/relationships/image" Target="../media/image43.svg"/><Relationship Id="rId7" Type="http://schemas.openxmlformats.org/officeDocument/2006/relationships/image" Target="../media/image1.png"/><Relationship Id="rId12" Type="http://schemas.openxmlformats.org/officeDocument/2006/relationships/image" Target="../media/image4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7.png"/><Relationship Id="rId5" Type="http://schemas.openxmlformats.org/officeDocument/2006/relationships/image" Target="../media/image23.svg"/><Relationship Id="rId15" Type="http://schemas.openxmlformats.org/officeDocument/2006/relationships/image" Target="../media/image41.png"/><Relationship Id="rId10" Type="http://schemas.openxmlformats.org/officeDocument/2006/relationships/image" Target="../media/image44.sv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2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39.png"/><Relationship Id="rId3" Type="http://schemas.openxmlformats.org/officeDocument/2006/relationships/image" Target="../media/image37.svg"/><Relationship Id="rId7" Type="http://schemas.openxmlformats.org/officeDocument/2006/relationships/image" Target="../media/image1.png"/><Relationship Id="rId12" Type="http://schemas.openxmlformats.org/officeDocument/2006/relationships/image" Target="../media/image18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7.png"/><Relationship Id="rId5" Type="http://schemas.openxmlformats.org/officeDocument/2006/relationships/image" Target="../media/image14.svg"/><Relationship Id="rId15" Type="http://schemas.openxmlformats.org/officeDocument/2006/relationships/image" Target="../media/image41.png"/><Relationship Id="rId10" Type="http://schemas.openxmlformats.org/officeDocument/2006/relationships/image" Target="../media/image16.sv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062926" y="-7628641"/>
            <a:ext cx="11423031" cy="109984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969540" y="-1993170"/>
            <a:ext cx="5703609" cy="54166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9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9056412">
            <a:off x="-522212" y="7169482"/>
            <a:ext cx="5756394" cy="56072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4241208" y="1397257"/>
            <a:ext cx="3146193" cy="405247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375591" y="469229"/>
            <a:ext cx="9027908" cy="2174537"/>
            <a:chOff x="0" y="0"/>
            <a:chExt cx="20260472" cy="4776042"/>
          </a:xfrm>
        </p:grpSpPr>
        <p:sp>
          <p:nvSpPr>
            <p:cNvPr id="8" name="TextBox 8"/>
            <p:cNvSpPr txBox="1"/>
            <p:nvPr/>
          </p:nvSpPr>
          <p:spPr>
            <a:xfrm>
              <a:off x="0" y="403968"/>
              <a:ext cx="20260472" cy="223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/>
              <a:r>
                <a:rPr lang="en-US" sz="6600" err="1">
                  <a:solidFill>
                    <a:srgbClr val="272C25"/>
                  </a:solidFill>
                  <a:latin typeface="TAN Pearl"/>
                </a:rPr>
                <a:t>Matlab</a:t>
              </a:r>
              <a:endParaRPr lang="en-US" sz="6600">
                <a:solidFill>
                  <a:srgbClr val="272C25"/>
                </a:solidFill>
                <a:latin typeface="TAN Pearl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2085855" y="0"/>
              <a:ext cx="16088762" cy="0"/>
            </a:xfrm>
            <a:prstGeom prst="line">
              <a:avLst/>
            </a:prstGeom>
            <a:ln w="38100" cap="rnd">
              <a:solidFill>
                <a:srgbClr val="272C2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2085858" y="3038406"/>
              <a:ext cx="4831332" cy="0"/>
            </a:xfrm>
            <a:prstGeom prst="line">
              <a:avLst/>
            </a:prstGeom>
            <a:ln w="38100" cap="rnd">
              <a:solidFill>
                <a:srgbClr val="272C2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13343286" y="3038406"/>
              <a:ext cx="4831332" cy="0"/>
            </a:xfrm>
            <a:prstGeom prst="line">
              <a:avLst/>
            </a:prstGeom>
            <a:ln w="38100" cap="rnd">
              <a:solidFill>
                <a:srgbClr val="272C2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5496683" y="2917083"/>
              <a:ext cx="8289315" cy="18589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5500">
                  <a:solidFill>
                    <a:srgbClr val="526D48"/>
                  </a:solidFill>
                  <a:latin typeface="Brittany"/>
                </a:rPr>
                <a:t>Project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742396" y="4845547"/>
            <a:ext cx="8803207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>
                <a:solidFill>
                  <a:srgbClr val="272C25"/>
                </a:solidFill>
                <a:latin typeface="Poppins Medium"/>
              </a:rPr>
              <a:t>IT4110E - Scientific computing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B4CE1C41-D0BD-5E4B-BCBE-31AB3AD4903A}"/>
              </a:ext>
            </a:extLst>
          </p:cNvPr>
          <p:cNvSpPr txBox="1"/>
          <p:nvPr/>
        </p:nvSpPr>
        <p:spPr>
          <a:xfrm>
            <a:off x="6190691" y="6070741"/>
            <a:ext cx="556582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>
                <a:solidFill>
                  <a:srgbClr val="272C25"/>
                </a:solidFill>
                <a:latin typeface="Poppins Medium"/>
              </a:rPr>
              <a:t>Team members</a:t>
            </a:r>
          </a:p>
          <a:p>
            <a:pPr algn="ctr">
              <a:spcBef>
                <a:spcPct val="0"/>
              </a:spcBef>
            </a:pPr>
            <a:r>
              <a:rPr lang="vi-VN" sz="2800">
                <a:solidFill>
                  <a:srgbClr val="272C25"/>
                </a:solidFill>
                <a:latin typeface="Poppins Medium"/>
              </a:rPr>
              <a:t>Do Tuan Minh - 20200390</a:t>
            </a:r>
          </a:p>
          <a:p>
            <a:pPr algn="ctr">
              <a:spcBef>
                <a:spcPct val="0"/>
              </a:spcBef>
            </a:pPr>
            <a:r>
              <a:rPr lang="vi-VN" sz="2800">
                <a:solidFill>
                  <a:srgbClr val="272C25"/>
                </a:solidFill>
                <a:latin typeface="Poppins Medium"/>
              </a:rPr>
              <a:t>Nguyen Minh Huy - 20205158</a:t>
            </a:r>
          </a:p>
          <a:p>
            <a:pPr algn="ctr">
              <a:spcBef>
                <a:spcPct val="0"/>
              </a:spcBef>
            </a:pPr>
            <a:r>
              <a:rPr lang="vi-VN" sz="2800">
                <a:solidFill>
                  <a:srgbClr val="272C25"/>
                </a:solidFill>
                <a:latin typeface="Poppins Medium"/>
              </a:rPr>
              <a:t>Nguyen Tuan Hiep - 20205151</a:t>
            </a:r>
          </a:p>
          <a:p>
            <a:pPr algn="ctr">
              <a:spcBef>
                <a:spcPct val="0"/>
              </a:spcBef>
            </a:pPr>
            <a:r>
              <a:rPr lang="vi-VN" sz="2800" err="1">
                <a:solidFill>
                  <a:srgbClr val="272C25"/>
                </a:solidFill>
                <a:latin typeface="Poppins Medium"/>
              </a:rPr>
              <a:t>Pham</a:t>
            </a:r>
            <a:r>
              <a:rPr lang="vi-VN" sz="2800">
                <a:solidFill>
                  <a:srgbClr val="272C25"/>
                </a:solidFill>
                <a:latin typeface="Poppins Medium"/>
              </a:rPr>
              <a:t> </a:t>
            </a:r>
            <a:r>
              <a:rPr lang="vi-VN" sz="2800" err="1">
                <a:solidFill>
                  <a:srgbClr val="272C25"/>
                </a:solidFill>
                <a:latin typeface="Poppins Medium"/>
              </a:rPr>
              <a:t>Vuong</a:t>
            </a:r>
            <a:r>
              <a:rPr lang="vi-VN" sz="2800">
                <a:solidFill>
                  <a:srgbClr val="272C25"/>
                </a:solidFill>
                <a:latin typeface="Poppins Medium"/>
              </a:rPr>
              <a:t> Tu - 20200550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8ACAA569-7D55-5047-A70B-F3433B1BB2E3}"/>
              </a:ext>
            </a:extLst>
          </p:cNvPr>
          <p:cNvSpPr txBox="1"/>
          <p:nvPr/>
        </p:nvSpPr>
        <p:spPr>
          <a:xfrm>
            <a:off x="6361088" y="8772070"/>
            <a:ext cx="556582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>
                <a:solidFill>
                  <a:srgbClr val="272C25"/>
                </a:solidFill>
                <a:latin typeface="Poppins Medium"/>
              </a:rPr>
              <a:t>Under the assistance of</a:t>
            </a:r>
          </a:p>
          <a:p>
            <a:pPr algn="ctr">
              <a:spcBef>
                <a:spcPct val="0"/>
              </a:spcBef>
            </a:pPr>
            <a:r>
              <a:rPr lang="en-US" sz="2800">
                <a:solidFill>
                  <a:srgbClr val="272C25"/>
                </a:solidFill>
                <a:latin typeface="Poppins Medium"/>
              </a:rPr>
              <a:t>Ph.D. Vu Van Thieu</a:t>
            </a:r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id="{47C01204-4120-C642-9C41-6A118A4C33F3}"/>
              </a:ext>
            </a:extLst>
          </p:cNvPr>
          <p:cNvSpPr txBox="1"/>
          <p:nvPr/>
        </p:nvSpPr>
        <p:spPr>
          <a:xfrm>
            <a:off x="607109" y="2824160"/>
            <a:ext cx="17073780" cy="1523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200">
                <a:solidFill>
                  <a:srgbClr val="272C25"/>
                </a:solidFill>
                <a:latin typeface="Poppins Light Bold"/>
              </a:rPr>
              <a:t>Diffusion-Limited Aggregation model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56412">
            <a:off x="14557218" y="7483376"/>
            <a:ext cx="5756394" cy="560724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3131410"/>
            <a:ext cx="176115" cy="4024179"/>
            <a:chOff x="0" y="0"/>
            <a:chExt cx="234820" cy="536557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4820" cy="234820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641344"/>
              <a:ext cx="234820" cy="23482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1282688"/>
              <a:ext cx="234820" cy="23482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924032"/>
              <a:ext cx="234820" cy="23482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65376"/>
              <a:ext cx="234820" cy="234820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3206720"/>
              <a:ext cx="234820" cy="23482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3848064"/>
              <a:ext cx="234820" cy="234820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4489409"/>
              <a:ext cx="234820" cy="23482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5130753"/>
              <a:ext cx="234820" cy="23482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7007767" y="9017092"/>
            <a:ext cx="679181" cy="30007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75000"/>
          </a:blip>
          <a:srcRect/>
          <a:stretch>
            <a:fillRect/>
          </a:stretch>
        </p:blipFill>
        <p:spPr>
          <a:xfrm rot="5400000">
            <a:off x="3551120" y="5407458"/>
            <a:ext cx="2173786" cy="549745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2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993923" y="-2170919"/>
            <a:ext cx="11423031" cy="1099845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83916" y="598902"/>
            <a:ext cx="613998" cy="42979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604683" y="598902"/>
            <a:ext cx="830731" cy="830731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3655969" y="761137"/>
            <a:ext cx="2686375" cy="708501"/>
            <a:chOff x="0" y="0"/>
            <a:chExt cx="3581833" cy="94466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517948"/>
              <a:ext cx="3581833" cy="42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2099" spc="377">
                  <a:solidFill>
                    <a:srgbClr val="272C25"/>
                  </a:solidFill>
                  <a:latin typeface="Poppins Medium"/>
                </a:rPr>
                <a:t>LOGO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581833" cy="42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519"/>
                </a:lnSpc>
              </a:pPr>
              <a:r>
                <a:rPr lang="en-US" sz="2099" u="none" spc="361">
                  <a:solidFill>
                    <a:srgbClr val="272C25"/>
                  </a:solidFill>
                  <a:latin typeface="Poppins Medium Bold"/>
                </a:rPr>
                <a:t>COMPANY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362986" y="151636"/>
            <a:ext cx="7654875" cy="2667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00"/>
              </a:lnSpc>
            </a:pPr>
            <a:r>
              <a:rPr lang="en-US" sz="7000">
                <a:solidFill>
                  <a:srgbClr val="272C25"/>
                </a:solidFill>
                <a:latin typeface="TAN Pearl"/>
              </a:rPr>
              <a:t>Target Audience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99946D-46DB-74F3-25BE-D83F0D6E02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9756" y="2868893"/>
            <a:ext cx="8392098" cy="636191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165017-BC8F-660E-E629-37C17F2FF29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2735"/>
          <a:stretch/>
        </p:blipFill>
        <p:spPr>
          <a:xfrm>
            <a:off x="1397914" y="3178489"/>
            <a:ext cx="4345068" cy="301508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2C4A92A-2882-A450-03FF-32839E02E11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9840"/>
          <a:stretch/>
        </p:blipFill>
        <p:spPr>
          <a:xfrm>
            <a:off x="1369944" y="6368416"/>
            <a:ext cx="6891235" cy="26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7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8023840" y="752084"/>
            <a:ext cx="2240320" cy="19252751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15292" y="661632"/>
            <a:ext cx="8585805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6600">
                <a:solidFill>
                  <a:srgbClr val="272C25"/>
                </a:solidFill>
                <a:latin typeface="Arial"/>
                <a:cs typeface="Arial"/>
              </a:rPr>
              <a:t>4. Conclusion</a:t>
            </a:r>
            <a:endParaRPr lang="en-US" sz="6600">
              <a:latin typeface="Arial"/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8FA085-249B-AAF6-A0DA-DA44C1A0D5CE}"/>
              </a:ext>
            </a:extLst>
          </p:cNvPr>
          <p:cNvSpPr txBox="1"/>
          <p:nvPr/>
        </p:nvSpPr>
        <p:spPr>
          <a:xfrm>
            <a:off x="8058150" y="52006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ea typeface="Calibri"/>
              <a:cs typeface="Calibri"/>
            </a:endParaRP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8208FB7E-867B-464B-8F3C-772AAB433E32}"/>
              </a:ext>
            </a:extLst>
          </p:cNvPr>
          <p:cNvSpPr txBox="1"/>
          <p:nvPr/>
        </p:nvSpPr>
        <p:spPr>
          <a:xfrm>
            <a:off x="1135892" y="2007468"/>
            <a:ext cx="15760599" cy="4539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Diffusion Limited Aggregation (DLA) has usually been studied in 2 dimensions as a model of fractal growth processes such as branching, lightning, snowflakes, mineral deposits, and coral.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>
                <a:solidFill>
                  <a:srgbClr val="202124"/>
                </a:solidFill>
                <a:latin typeface="arial" panose="020B0604020202020204" pitchFamily="34" charset="0"/>
              </a:rPr>
              <a:t>For deeper researching, </a:t>
            </a:r>
            <a:r>
              <a:rPr lang="en-US" sz="40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basic principles are extended into 3 dimensions and used </a:t>
            </a:r>
            <a:r>
              <a:rPr lang="en-US" sz="4000" b="1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create believable models of root systems</a:t>
            </a:r>
            <a:r>
              <a:rPr lang="en-US" sz="4000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4000">
              <a:solidFill>
                <a:srgbClr val="272C25"/>
              </a:solidFill>
              <a:latin typeface="Poppins Light Bold"/>
              <a:cs typeface="Poppins Light Bold"/>
            </a:endParaRPr>
          </a:p>
        </p:txBody>
      </p:sp>
    </p:spTree>
    <p:extLst>
      <p:ext uri="{BB962C8B-B14F-4D97-AF65-F5344CB8AC3E}">
        <p14:creationId xmlns:p14="http://schemas.microsoft.com/office/powerpoint/2010/main" val="194849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122" r="432"/>
          <a:stretch>
            <a:fillRect/>
          </a:stretch>
        </p:blipFill>
        <p:spPr>
          <a:xfrm rot="-5400000">
            <a:off x="3191314" y="-3405175"/>
            <a:ext cx="3648165" cy="101221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252504">
            <a:off x="-2878197" y="5977763"/>
            <a:ext cx="5756394" cy="5607249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89314" y="1619600"/>
            <a:ext cx="6321417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100"/>
              </a:lnSpc>
              <a:spcBef>
                <a:spcPct val="0"/>
              </a:spcBef>
            </a:pPr>
            <a:r>
              <a:rPr lang="en-US" sz="7000" u="none">
                <a:solidFill>
                  <a:srgbClr val="272C25"/>
                </a:solidFill>
                <a:latin typeface="TAN Pearl"/>
              </a:rPr>
              <a:t>Content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73824" y="1514825"/>
            <a:ext cx="4278002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526D48"/>
                </a:solidFill>
                <a:latin typeface="Brittany"/>
              </a:rPr>
              <a:t>Review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00591" y="4661781"/>
            <a:ext cx="90487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526D48"/>
                </a:solidFill>
                <a:latin typeface="Poppins Medium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53013" y="4661781"/>
            <a:ext cx="732597" cy="1188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526D48"/>
                </a:solidFill>
                <a:latin typeface="Poppins Medium"/>
              </a:rPr>
              <a:t>3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80735" y="7081131"/>
            <a:ext cx="90487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526D48"/>
                </a:solidFill>
                <a:latin typeface="Poppins Medium"/>
              </a:rPr>
              <a:t>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82168" y="6996565"/>
            <a:ext cx="90487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526D48"/>
                </a:solidFill>
                <a:latin typeface="Poppins Medium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318640" y="4872601"/>
            <a:ext cx="3594026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Medium Bold"/>
              </a:rPr>
              <a:t>Introduction</a:t>
            </a:r>
          </a:p>
        </p:txBody>
      </p:sp>
      <p:sp>
        <p:nvSpPr>
          <p:cNvPr id="53" name="TextBox 36">
            <a:extLst>
              <a:ext uri="{FF2B5EF4-FFF2-40B4-BE49-F238E27FC236}">
                <a16:creationId xmlns:a16="http://schemas.microsoft.com/office/drawing/2014/main" id="{A49F9A78-656B-B848-A91E-2B1660F9F6E8}"/>
              </a:ext>
            </a:extLst>
          </p:cNvPr>
          <p:cNvSpPr txBox="1"/>
          <p:nvPr/>
        </p:nvSpPr>
        <p:spPr>
          <a:xfrm>
            <a:off x="4318640" y="7268670"/>
            <a:ext cx="3594026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Medium Bold"/>
              </a:rPr>
              <a:t>Theory</a:t>
            </a:r>
          </a:p>
        </p:txBody>
      </p:sp>
      <p:sp>
        <p:nvSpPr>
          <p:cNvPr id="49" name="TextBox 36">
            <a:extLst>
              <a:ext uri="{FF2B5EF4-FFF2-40B4-BE49-F238E27FC236}">
                <a16:creationId xmlns:a16="http://schemas.microsoft.com/office/drawing/2014/main" id="{B1F9C248-E6A8-107C-FF74-D02460C5919E}"/>
              </a:ext>
            </a:extLst>
          </p:cNvPr>
          <p:cNvSpPr txBox="1"/>
          <p:nvPr/>
        </p:nvSpPr>
        <p:spPr>
          <a:xfrm>
            <a:off x="10726438" y="4893736"/>
            <a:ext cx="561349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Medium Bold"/>
              </a:rPr>
              <a:t>Results</a:t>
            </a:r>
          </a:p>
        </p:txBody>
      </p:sp>
      <p:sp>
        <p:nvSpPr>
          <p:cNvPr id="50" name="TextBox 36">
            <a:extLst>
              <a:ext uri="{FF2B5EF4-FFF2-40B4-BE49-F238E27FC236}">
                <a16:creationId xmlns:a16="http://schemas.microsoft.com/office/drawing/2014/main" id="{41C40505-570A-7128-8593-9280835C6CFB}"/>
              </a:ext>
            </a:extLst>
          </p:cNvPr>
          <p:cNvSpPr txBox="1"/>
          <p:nvPr/>
        </p:nvSpPr>
        <p:spPr>
          <a:xfrm>
            <a:off x="10726438" y="7190252"/>
            <a:ext cx="5613491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Medium 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3131410"/>
            <a:ext cx="176115" cy="4024179"/>
            <a:chOff x="0" y="0"/>
            <a:chExt cx="234820" cy="536557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4820" cy="234820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641344"/>
              <a:ext cx="234820" cy="234820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282688"/>
              <a:ext cx="234820" cy="23482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924032"/>
              <a:ext cx="234820" cy="234820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2565376"/>
              <a:ext cx="234820" cy="23482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3206720"/>
              <a:ext cx="234820" cy="234820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3848064"/>
              <a:ext cx="234820" cy="23482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0" y="4489409"/>
              <a:ext cx="234820" cy="234820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0" y="5130753"/>
              <a:ext cx="234820" cy="23482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007767" y="9017092"/>
            <a:ext cx="679181" cy="30007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557427" y="925448"/>
            <a:ext cx="613998" cy="42979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604683" y="598902"/>
            <a:ext cx="830731" cy="83073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alphaModFix amt="2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4815716" y="3667900"/>
            <a:ext cx="11423031" cy="1099845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00000">
            <a:off x="6967416" y="-3599884"/>
            <a:ext cx="4353168" cy="5607124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79500" y="593499"/>
            <a:ext cx="13418664" cy="1523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200">
                <a:solidFill>
                  <a:srgbClr val="272C25"/>
                </a:solidFill>
                <a:latin typeface="Poppins Light Bold"/>
              </a:rPr>
              <a:t>1.1. Problem introduction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7490" y="3219467"/>
            <a:ext cx="8021169" cy="5425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4000">
                <a:solidFill>
                  <a:srgbClr val="272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Diffusion-limited aggregation (DLA) is a process that describes the </a:t>
            </a:r>
            <a:r>
              <a:rPr lang="en-US" sz="4000" b="1" u="sng">
                <a:solidFill>
                  <a:srgbClr val="272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n-US" sz="4000" b="1">
                <a:solidFill>
                  <a:srgbClr val="272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u="sng">
                <a:solidFill>
                  <a:srgbClr val="272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undirected growth</a:t>
            </a:r>
            <a:r>
              <a:rPr lang="en-US" sz="4000" b="1">
                <a:solidFill>
                  <a:srgbClr val="272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>
                <a:solidFill>
                  <a:srgbClr val="272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individuals.</a:t>
            </a:r>
          </a:p>
          <a:p>
            <a:pPr lvl="0">
              <a:lnSpc>
                <a:spcPct val="150000"/>
              </a:lnSpc>
            </a:pPr>
            <a:r>
              <a:rPr lang="en-US" sz="4000">
                <a:solidFill>
                  <a:srgbClr val="272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example: The following image describes the </a:t>
            </a:r>
            <a:r>
              <a:rPr lang="en-US" sz="4000" b="0" i="0">
                <a:solidFill>
                  <a:srgbClr val="4D51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dendritic growths</a:t>
            </a:r>
            <a:endParaRPr lang="en-US" sz="4000">
              <a:solidFill>
                <a:srgbClr val="272C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826DFC8-E675-89F9-AEB9-C621A6DF3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1905" y="2187922"/>
            <a:ext cx="8021169" cy="72685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efinition of Diffusion in Chemistry">
            <a:extLst>
              <a:ext uri="{FF2B5EF4-FFF2-40B4-BE49-F238E27FC236}">
                <a16:creationId xmlns:a16="http://schemas.microsoft.com/office/drawing/2014/main" id="{FC12FC6A-D3BB-6843-A81C-9AD3674F2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800" y="2037634"/>
            <a:ext cx="5869479" cy="43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69284" y="4267488"/>
            <a:ext cx="10751947" cy="103523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3131410"/>
            <a:ext cx="176115" cy="4024179"/>
            <a:chOff x="0" y="0"/>
            <a:chExt cx="234820" cy="536557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4820" cy="234820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641344"/>
              <a:ext cx="234820" cy="23482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1282688"/>
              <a:ext cx="234820" cy="23482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924032"/>
              <a:ext cx="234820" cy="23482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65376"/>
              <a:ext cx="234820" cy="234820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3206720"/>
              <a:ext cx="234820" cy="23482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3848064"/>
              <a:ext cx="234820" cy="234820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4489409"/>
              <a:ext cx="234820" cy="23482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5130753"/>
              <a:ext cx="234820" cy="23482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7007767" y="9017092"/>
            <a:ext cx="679181" cy="300074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783916" y="5723473"/>
            <a:ext cx="3865682" cy="1123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Light Bold"/>
              </a:rPr>
              <a:t>Describe the  development of</a:t>
            </a:r>
            <a:endParaRPr lang="en-US" sz="3600" u="none">
              <a:solidFill>
                <a:srgbClr val="272C25"/>
              </a:solidFill>
              <a:latin typeface="Poppins Light Bold"/>
            </a:endParaRPr>
          </a:p>
        </p:txBody>
      </p:sp>
      <p:sp>
        <p:nvSpPr>
          <p:cNvPr id="56" name="TextBox 39">
            <a:extLst>
              <a:ext uri="{FF2B5EF4-FFF2-40B4-BE49-F238E27FC236}">
                <a16:creationId xmlns:a16="http://schemas.microsoft.com/office/drawing/2014/main" id="{CFB51400-8458-4045-81DA-FD42A852FA4D}"/>
              </a:ext>
            </a:extLst>
          </p:cNvPr>
          <p:cNvSpPr txBox="1"/>
          <p:nvPr/>
        </p:nvSpPr>
        <p:spPr>
          <a:xfrm>
            <a:off x="8814848" y="5587830"/>
            <a:ext cx="122328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Light Bold"/>
              </a:rPr>
              <a:t>cells</a:t>
            </a:r>
            <a:endParaRPr lang="en-US" sz="3600" u="none">
              <a:solidFill>
                <a:srgbClr val="272C25"/>
              </a:solidFill>
              <a:latin typeface="Poppins Light Bold"/>
            </a:endParaRPr>
          </a:p>
        </p:txBody>
      </p:sp>
      <p:sp>
        <p:nvSpPr>
          <p:cNvPr id="57" name="TextBox 39">
            <a:extLst>
              <a:ext uri="{FF2B5EF4-FFF2-40B4-BE49-F238E27FC236}">
                <a16:creationId xmlns:a16="http://schemas.microsoft.com/office/drawing/2014/main" id="{ED8FEE45-999C-A145-BB51-1509F870B7B9}"/>
              </a:ext>
            </a:extLst>
          </p:cNvPr>
          <p:cNvSpPr txBox="1"/>
          <p:nvPr/>
        </p:nvSpPr>
        <p:spPr>
          <a:xfrm>
            <a:off x="8558750" y="4267488"/>
            <a:ext cx="186186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 err="1">
                <a:solidFill>
                  <a:srgbClr val="272C25"/>
                </a:solidFill>
                <a:latin typeface="Poppins Light Bold"/>
              </a:rPr>
              <a:t>algaes</a:t>
            </a:r>
            <a:endParaRPr lang="en-US" sz="3600" u="none">
              <a:solidFill>
                <a:srgbClr val="272C25"/>
              </a:solidFill>
              <a:latin typeface="Poppins Light Bold"/>
            </a:endParaRPr>
          </a:p>
        </p:txBody>
      </p:sp>
      <p:sp>
        <p:nvSpPr>
          <p:cNvPr id="58" name="TextBox 39">
            <a:extLst>
              <a:ext uri="{FF2B5EF4-FFF2-40B4-BE49-F238E27FC236}">
                <a16:creationId xmlns:a16="http://schemas.microsoft.com/office/drawing/2014/main" id="{5FE57129-E21A-DA4F-BF07-85EB2A3CB205}"/>
              </a:ext>
            </a:extLst>
          </p:cNvPr>
          <p:cNvSpPr txBox="1"/>
          <p:nvPr/>
        </p:nvSpPr>
        <p:spPr>
          <a:xfrm>
            <a:off x="8711007" y="3085605"/>
            <a:ext cx="186186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 u="none">
                <a:solidFill>
                  <a:srgbClr val="272C25"/>
                </a:solidFill>
                <a:latin typeface="Poppins Light Bold"/>
              </a:rPr>
              <a:t>viruses</a:t>
            </a:r>
          </a:p>
        </p:txBody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C7AEEC3F-9919-8A4C-893F-F114F618EF1B}"/>
              </a:ext>
            </a:extLst>
          </p:cNvPr>
          <p:cNvSpPr txBox="1"/>
          <p:nvPr/>
        </p:nvSpPr>
        <p:spPr>
          <a:xfrm>
            <a:off x="5441581" y="3905625"/>
            <a:ext cx="231478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Light Bold"/>
              </a:rPr>
              <a:t>living</a:t>
            </a:r>
          </a:p>
          <a:p>
            <a:pPr lvl="0"/>
            <a:r>
              <a:rPr lang="en-US" sz="3600">
                <a:solidFill>
                  <a:srgbClr val="272C25"/>
                </a:solidFill>
                <a:latin typeface="Poppins Light Bold"/>
              </a:rPr>
              <a:t>creatures</a:t>
            </a:r>
            <a:endParaRPr lang="en-US" sz="3600" u="none">
              <a:solidFill>
                <a:srgbClr val="272C25"/>
              </a:solidFill>
              <a:latin typeface="Poppins Light Bold"/>
            </a:endParaRPr>
          </a:p>
        </p:txBody>
      </p:sp>
      <p:sp>
        <p:nvSpPr>
          <p:cNvPr id="60" name="TextBox 39">
            <a:extLst>
              <a:ext uri="{FF2B5EF4-FFF2-40B4-BE49-F238E27FC236}">
                <a16:creationId xmlns:a16="http://schemas.microsoft.com/office/drawing/2014/main" id="{C5AE386B-F83D-5F41-927B-AB78A1697888}"/>
              </a:ext>
            </a:extLst>
          </p:cNvPr>
          <p:cNvSpPr txBox="1"/>
          <p:nvPr/>
        </p:nvSpPr>
        <p:spPr>
          <a:xfrm>
            <a:off x="8679663" y="8951188"/>
            <a:ext cx="203093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Light Bold"/>
              </a:rPr>
              <a:t>osmosis</a:t>
            </a:r>
            <a:endParaRPr lang="en-US" sz="3600" u="none">
              <a:solidFill>
                <a:srgbClr val="272C25"/>
              </a:solidFill>
              <a:latin typeface="Poppins Light Bold"/>
            </a:endParaRP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58B514E2-312B-394A-A163-FA8FF7FB8241}"/>
              </a:ext>
            </a:extLst>
          </p:cNvPr>
          <p:cNvSpPr txBox="1"/>
          <p:nvPr/>
        </p:nvSpPr>
        <p:spPr>
          <a:xfrm>
            <a:off x="8622620" y="7120599"/>
            <a:ext cx="2265174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Light Bold"/>
              </a:rPr>
              <a:t>diffusion</a:t>
            </a:r>
            <a:endParaRPr lang="en-US" sz="3600" u="none">
              <a:solidFill>
                <a:srgbClr val="272C25"/>
              </a:solidFill>
              <a:latin typeface="Poppins Light Bold"/>
            </a:endParaRPr>
          </a:p>
        </p:txBody>
      </p:sp>
      <p:sp>
        <p:nvSpPr>
          <p:cNvPr id="62" name="TextBox 39">
            <a:extLst>
              <a:ext uri="{FF2B5EF4-FFF2-40B4-BE49-F238E27FC236}">
                <a16:creationId xmlns:a16="http://schemas.microsoft.com/office/drawing/2014/main" id="{B5A0AE39-01EC-3149-8895-28B7C6157F12}"/>
              </a:ext>
            </a:extLst>
          </p:cNvPr>
          <p:cNvSpPr txBox="1"/>
          <p:nvPr/>
        </p:nvSpPr>
        <p:spPr>
          <a:xfrm>
            <a:off x="5312102" y="7753291"/>
            <a:ext cx="269337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3600">
                <a:solidFill>
                  <a:srgbClr val="272C25"/>
                </a:solidFill>
                <a:latin typeface="Poppins Light Bold"/>
              </a:rPr>
              <a:t>physical </a:t>
            </a:r>
          </a:p>
          <a:p>
            <a:pPr lvl="0"/>
            <a:r>
              <a:rPr lang="en-US" sz="3600">
                <a:solidFill>
                  <a:srgbClr val="272C25"/>
                </a:solidFill>
                <a:latin typeface="Poppins Light Bold"/>
              </a:rPr>
              <a:t>processes</a:t>
            </a:r>
            <a:endParaRPr lang="en-US" sz="3600" u="none">
              <a:solidFill>
                <a:srgbClr val="272C25"/>
              </a:solidFill>
              <a:latin typeface="Poppins Light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EC1C93-C1C9-7F4A-9FFA-54BF2F6F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942" y="6586524"/>
            <a:ext cx="6342790" cy="359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10C56966-234F-904A-8A65-B831B19436C4}"/>
              </a:ext>
            </a:extLst>
          </p:cNvPr>
          <p:cNvCxnSpPr>
            <a:cxnSpLocks/>
            <a:stCxn id="39" idx="3"/>
            <a:endCxn id="59" idx="1"/>
          </p:cNvCxnSpPr>
          <p:nvPr/>
        </p:nvCxnSpPr>
        <p:spPr>
          <a:xfrm flipV="1">
            <a:off x="4649598" y="4459623"/>
            <a:ext cx="791983" cy="1825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5C3A165-C25A-2145-8B6C-EB21F0764F39}"/>
              </a:ext>
            </a:extLst>
          </p:cNvPr>
          <p:cNvCxnSpPr>
            <a:stCxn id="39" idx="3"/>
            <a:endCxn id="62" idx="1"/>
          </p:cNvCxnSpPr>
          <p:nvPr/>
        </p:nvCxnSpPr>
        <p:spPr>
          <a:xfrm>
            <a:off x="4649598" y="6285005"/>
            <a:ext cx="662504" cy="2022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EB5DD0E7-E420-104C-849D-0C41A6EF85D8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 flipV="1">
            <a:off x="7756366" y="3362604"/>
            <a:ext cx="954641" cy="10970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78AA9136-BAC1-8F4C-A943-ADF87171BFC6}"/>
              </a:ext>
            </a:extLst>
          </p:cNvPr>
          <p:cNvCxnSpPr>
            <a:stCxn id="59" idx="3"/>
            <a:endCxn id="57" idx="1"/>
          </p:cNvCxnSpPr>
          <p:nvPr/>
        </p:nvCxnSpPr>
        <p:spPr>
          <a:xfrm>
            <a:off x="7756366" y="4459623"/>
            <a:ext cx="802384" cy="848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57A092A1-7549-254E-A802-74DEB2EFDE56}"/>
              </a:ext>
            </a:extLst>
          </p:cNvPr>
          <p:cNvCxnSpPr>
            <a:stCxn id="59" idx="3"/>
            <a:endCxn id="56" idx="1"/>
          </p:cNvCxnSpPr>
          <p:nvPr/>
        </p:nvCxnSpPr>
        <p:spPr>
          <a:xfrm>
            <a:off x="7756366" y="4459623"/>
            <a:ext cx="1058482" cy="1405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A96088BD-5457-F64B-8329-DF029BC23F02}"/>
              </a:ext>
            </a:extLst>
          </p:cNvPr>
          <p:cNvCxnSpPr>
            <a:stCxn id="62" idx="3"/>
            <a:endCxn id="61" idx="1"/>
          </p:cNvCxnSpPr>
          <p:nvPr/>
        </p:nvCxnSpPr>
        <p:spPr>
          <a:xfrm flipV="1">
            <a:off x="8005472" y="7397598"/>
            <a:ext cx="617148" cy="909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3158AF8E-612E-8240-B37A-F11622C2CE15}"/>
              </a:ext>
            </a:extLst>
          </p:cNvPr>
          <p:cNvCxnSpPr>
            <a:stCxn id="62" idx="3"/>
            <a:endCxn id="60" idx="1"/>
          </p:cNvCxnSpPr>
          <p:nvPr/>
        </p:nvCxnSpPr>
        <p:spPr>
          <a:xfrm>
            <a:off x="8005472" y="8307289"/>
            <a:ext cx="674191" cy="920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29">
            <a:extLst>
              <a:ext uri="{FF2B5EF4-FFF2-40B4-BE49-F238E27FC236}">
                <a16:creationId xmlns:a16="http://schemas.microsoft.com/office/drawing/2014/main" id="{62083E88-33E8-5D4E-AB77-02A07F2D1275}"/>
              </a:ext>
            </a:extLst>
          </p:cNvPr>
          <p:cNvSpPr txBox="1"/>
          <p:nvPr/>
        </p:nvSpPr>
        <p:spPr>
          <a:xfrm>
            <a:off x="1257673" y="541744"/>
            <a:ext cx="13418664" cy="1523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200">
                <a:solidFill>
                  <a:srgbClr val="272C25"/>
                </a:solidFill>
                <a:latin typeface="Poppins Light Bold"/>
              </a:rPr>
              <a:t>1.2. Practical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16324" y="-3558830"/>
            <a:ext cx="9945960" cy="957628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3131410"/>
            <a:ext cx="176115" cy="4024179"/>
            <a:chOff x="0" y="0"/>
            <a:chExt cx="234820" cy="536557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4820" cy="234820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641344"/>
              <a:ext cx="234820" cy="23482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1282688"/>
              <a:ext cx="234820" cy="23482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924032"/>
              <a:ext cx="234820" cy="23482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65376"/>
              <a:ext cx="234820" cy="234820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3206720"/>
              <a:ext cx="234820" cy="23482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3848064"/>
              <a:ext cx="234820" cy="234820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4489409"/>
              <a:ext cx="234820" cy="23482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5130753"/>
              <a:ext cx="234820" cy="23482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/>
              </a:solidFill>
            </p:spPr>
          </p:sp>
        </p:grpSp>
      </p:grpSp>
      <p:sp>
        <p:nvSpPr>
          <p:cNvPr id="43" name="TextBox 43"/>
          <p:cNvSpPr txBox="1"/>
          <p:nvPr/>
        </p:nvSpPr>
        <p:spPr>
          <a:xfrm>
            <a:off x="1319185" y="3788533"/>
            <a:ext cx="14970119" cy="3254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u="none">
                <a:solidFill>
                  <a:srgbClr val="272C25"/>
                </a:solidFill>
                <a:latin typeface="Poppins Light Bold"/>
              </a:rPr>
              <a:t>In this report:</a:t>
            </a:r>
            <a:r>
              <a:rPr lang="en-US" sz="3600">
                <a:solidFill>
                  <a:srgbClr val="272C25"/>
                </a:solidFill>
                <a:latin typeface="Poppins Light Bold"/>
              </a:rPr>
              <a:t> Our group will be presenting the process of simulating the growth of a virus-producing individual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>
                <a:solidFill>
                  <a:srgbClr val="272C25"/>
                </a:solidFill>
                <a:latin typeface="Poppins Light Bold"/>
              </a:rPr>
              <a:t>In a finite environment containing food, the virus will not stop eating food and growing.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3431" b="1012"/>
          <a:stretch>
            <a:fillRect/>
          </a:stretch>
        </p:blipFill>
        <p:spPr>
          <a:xfrm rot="5400000">
            <a:off x="7913851" y="1292058"/>
            <a:ext cx="2487326" cy="18288000"/>
          </a:xfrm>
          <a:prstGeom prst="rect">
            <a:avLst/>
          </a:prstGeom>
        </p:spPr>
      </p:pic>
      <p:sp>
        <p:nvSpPr>
          <p:cNvPr id="47" name="TextBox 29">
            <a:extLst>
              <a:ext uri="{FF2B5EF4-FFF2-40B4-BE49-F238E27FC236}">
                <a16:creationId xmlns:a16="http://schemas.microsoft.com/office/drawing/2014/main" id="{7481D69C-AB7A-1340-9308-1A423CC33F09}"/>
              </a:ext>
            </a:extLst>
          </p:cNvPr>
          <p:cNvSpPr txBox="1"/>
          <p:nvPr/>
        </p:nvSpPr>
        <p:spPr>
          <a:xfrm>
            <a:off x="1042988" y="636841"/>
            <a:ext cx="13418664" cy="1523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7200">
                <a:solidFill>
                  <a:srgbClr val="272C25"/>
                </a:solidFill>
                <a:latin typeface="Poppins Light Bold"/>
              </a:rPr>
              <a:t>1.3. Problem statement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8023840" y="752084"/>
            <a:ext cx="2240320" cy="19252751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15292" y="661632"/>
            <a:ext cx="8585805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6600">
                <a:solidFill>
                  <a:srgbClr val="272C25"/>
                </a:solidFill>
                <a:latin typeface="Arial"/>
                <a:cs typeface="Arial"/>
              </a:rPr>
              <a:t>2. Theory</a:t>
            </a:r>
            <a:endParaRPr lang="en-US" sz="6600"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CE5DB3-C55E-7635-3215-2E62E5187C60}"/>
              </a:ext>
            </a:extLst>
          </p:cNvPr>
          <p:cNvSpPr txBox="1"/>
          <p:nvPr/>
        </p:nvSpPr>
        <p:spPr>
          <a:xfrm>
            <a:off x="1313897" y="1843369"/>
            <a:ext cx="623316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Arial"/>
                <a:cs typeface="Arial"/>
              </a:rPr>
              <a:t>2.1. Theory statement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8FA085-249B-AAF6-A0DA-DA44C1A0D5CE}"/>
              </a:ext>
            </a:extLst>
          </p:cNvPr>
          <p:cNvSpPr txBox="1"/>
          <p:nvPr/>
        </p:nvSpPr>
        <p:spPr>
          <a:xfrm>
            <a:off x="8058150" y="52006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F4196-9D3D-3C8D-95B4-99E55A158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86" y="6770329"/>
            <a:ext cx="3065234" cy="1836029"/>
          </a:xfrm>
          <a:prstGeom prst="rect">
            <a:avLst/>
          </a:prstGeom>
        </p:spPr>
      </p:pic>
      <p:sp>
        <p:nvSpPr>
          <p:cNvPr id="11" name="TextBox 43">
            <a:extLst>
              <a:ext uri="{FF2B5EF4-FFF2-40B4-BE49-F238E27FC236}">
                <a16:creationId xmlns:a16="http://schemas.microsoft.com/office/drawing/2014/main" id="{8208FB7E-867B-464B-8F3C-772AAB433E32}"/>
              </a:ext>
            </a:extLst>
          </p:cNvPr>
          <p:cNvSpPr txBox="1"/>
          <p:nvPr/>
        </p:nvSpPr>
        <p:spPr>
          <a:xfrm>
            <a:off x="1415292" y="2875238"/>
            <a:ext cx="15760599" cy="363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200">
                <a:solidFill>
                  <a:srgbClr val="272C25"/>
                </a:solidFill>
                <a:latin typeface="Poppins Light Bold"/>
              </a:rPr>
              <a:t>The viruses will  develop from 1 initial virus. The growth of  viruses in food depends probabilistically on the surrounding boxes.</a:t>
            </a:r>
            <a:endParaRPr lang="en-US" sz="3200">
              <a:solidFill>
                <a:srgbClr val="272C25"/>
              </a:solidFill>
              <a:latin typeface="Poppins Light Bold"/>
              <a:cs typeface="Poppins Light Bold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200">
                <a:solidFill>
                  <a:srgbClr val="272C25"/>
                </a:solidFill>
                <a:latin typeface="Poppins Light Bold"/>
              </a:rPr>
              <a:t>The food rate is constantly changing. The box eaten by viruses will run out of food, then the food difference is changed and determined by the diffusion equation</a:t>
            </a:r>
            <a:endParaRPr lang="en-US" sz="3200">
              <a:solidFill>
                <a:srgbClr val="272C25"/>
              </a:solidFill>
              <a:latin typeface="Poppins Light Bold"/>
              <a:cs typeface="Poppins Light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4AA4DA-C7EE-3F4D-A888-CE31CB75A5B1}"/>
              </a:ext>
            </a:extLst>
          </p:cNvPr>
          <p:cNvGrpSpPr/>
          <p:nvPr/>
        </p:nvGrpSpPr>
        <p:grpSpPr>
          <a:xfrm>
            <a:off x="9429750" y="7096878"/>
            <a:ext cx="4357856" cy="1096740"/>
            <a:chOff x="9664726" y="6593134"/>
            <a:chExt cx="4357856" cy="1096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58C33-0025-8AD2-2623-92E508F5A6AB}"/>
                </a:ext>
              </a:extLst>
            </p:cNvPr>
            <p:cNvSpPr txBox="1"/>
            <p:nvPr/>
          </p:nvSpPr>
          <p:spPr>
            <a:xfrm>
              <a:off x="10082696" y="6593134"/>
              <a:ext cx="393988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D: diffusion parameter</a:t>
              </a:r>
            </a:p>
            <a:p>
              <a:r>
                <a:rPr lang="en-US" sz="3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c: the rate</a:t>
              </a:r>
              <a:endParaRPr lang="vi-VN" sz="3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3AA762F1-4A45-ED46-A1DE-66A94CD0402F}"/>
                </a:ext>
              </a:extLst>
            </p:cNvPr>
            <p:cNvSpPr/>
            <p:nvPr/>
          </p:nvSpPr>
          <p:spPr>
            <a:xfrm>
              <a:off x="9664726" y="6593134"/>
              <a:ext cx="417970" cy="1096740"/>
            </a:xfrm>
            <a:prstGeom prst="leftBrac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583B0D-1189-114B-9B64-00CBE545757C}"/>
              </a:ext>
            </a:extLst>
          </p:cNvPr>
          <p:cNvSpPr txBox="1"/>
          <p:nvPr/>
        </p:nvSpPr>
        <p:spPr>
          <a:xfrm>
            <a:off x="1415293" y="8826037"/>
            <a:ext cx="14951817" cy="653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4000"/>
              </a:lnSpc>
              <a:spcBef>
                <a:spcPct val="0"/>
              </a:spcBef>
              <a:buFontTx/>
              <a:buChar char="-"/>
            </a:pPr>
            <a:r>
              <a:rPr lang="en-US" sz="3200">
                <a:solidFill>
                  <a:srgbClr val="272C25"/>
                </a:solidFill>
                <a:latin typeface="Poppins Light Bold"/>
              </a:rPr>
              <a:t>This equation will be solved by Successive Over Relaxation method.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563125" y="-2970808"/>
            <a:ext cx="9526356" cy="917227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385160">
            <a:off x="-1980631" y="7632829"/>
            <a:ext cx="8722849" cy="42305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FE2EC01-F44A-34B5-FB41-1E6DE0867EBB}"/>
              </a:ext>
            </a:extLst>
          </p:cNvPr>
          <p:cNvSpPr txBox="1"/>
          <p:nvPr/>
        </p:nvSpPr>
        <p:spPr>
          <a:xfrm>
            <a:off x="1134265" y="599669"/>
            <a:ext cx="1083425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>
                <a:latin typeface="Arial"/>
                <a:cs typeface="Arial"/>
              </a:rPr>
              <a:t>2.2. SOR method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2F01087-0509-B89B-2BF6-EF6552F0F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83" y="3174986"/>
            <a:ext cx="10834255" cy="14072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5DD9A1-8D86-CDE8-EFBA-1F98A3CB2B19}"/>
                  </a:ext>
                </a:extLst>
              </p:cNvPr>
              <p:cNvSpPr txBox="1"/>
              <p:nvPr/>
            </p:nvSpPr>
            <p:spPr>
              <a:xfrm>
                <a:off x="11811301" y="3021959"/>
                <a:ext cx="5815897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3200">
                    <a:latin typeface="Arial" panose="020B0604020202020204" pitchFamily="34" charset="0"/>
                    <a:cs typeface="Arial" panose="020B0604020202020204" pitchFamily="34" charset="0"/>
                  </a:rPr>
                  <a:t>parameter which show how the rate at a position from the previous step affects that of the next step. (</a:t>
                </a:r>
                <a:r>
                  <a:rPr lang="en-US" sz="3200" err="1">
                    <a:latin typeface="Arial" panose="020B0604020202020204" pitchFamily="34" charset="0"/>
                    <a:cs typeface="Arial" panose="020B0604020202020204" pitchFamily="34" charset="0"/>
                  </a:rPr>
                  <a:t>hệ</a:t>
                </a:r>
                <a:r>
                  <a:rPr lang="en-US" sz="32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err="1"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32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err="1">
                    <a:latin typeface="Arial" panose="020B0604020202020204" pitchFamily="34" charset="0"/>
                    <a:cs typeface="Arial" panose="020B0604020202020204" pitchFamily="34" charset="0"/>
                  </a:rPr>
                  <a:t>hiệu</a:t>
                </a:r>
                <a:r>
                  <a:rPr lang="en-US" sz="32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200" err="1">
                    <a:latin typeface="Arial" panose="020B0604020202020204" pitchFamily="34" charset="0"/>
                    <a:cs typeface="Arial" panose="020B0604020202020204" pitchFamily="34" charset="0"/>
                  </a:rPr>
                  <a:t>chỉnh</a:t>
                </a:r>
                <a:r>
                  <a:rPr lang="en-US" sz="32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sz="3200">
                    <a:latin typeface="Arial" panose="020B0604020202020204" pitchFamily="34" charset="0"/>
                    <a:cs typeface="Arial" panose="020B0604020202020204" pitchFamily="34" charset="0"/>
                  </a:rPr>
                  <a:t>In our project, we take the parameter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3200">
                    <a:latin typeface="Arial" panose="020B0604020202020204" pitchFamily="34" charset="0"/>
                    <a:cs typeface="Arial" panose="020B0604020202020204" pitchFamily="34" charset="0"/>
                  </a:rPr>
                  <a:t> as 1.5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5DD9A1-8D86-CDE8-EFBA-1F98A3CB2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301" y="3021959"/>
                <a:ext cx="5815897" cy="3046988"/>
              </a:xfrm>
              <a:prstGeom prst="rect">
                <a:avLst/>
              </a:prstGeom>
              <a:blipFill>
                <a:blip r:embed="rId7"/>
                <a:stretch>
                  <a:fillRect l="-2725" t="-2600" r="-4507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1AA8E61-157A-04D2-7D8F-CCC0B953DA07}"/>
              </a:ext>
            </a:extLst>
          </p:cNvPr>
          <p:cNvSpPr txBox="1"/>
          <p:nvPr/>
        </p:nvSpPr>
        <p:spPr>
          <a:xfrm>
            <a:off x="660802" y="5379412"/>
            <a:ext cx="1887968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1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sor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(){</a:t>
            </a:r>
            <a:endParaRPr lang="en-US" sz="28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;++</a:t>
            </a:r>
            <a:r>
              <a:rPr lang="en-US" sz="2800" b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sz="28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;++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sz="28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28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8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]+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]+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]+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])+(</a:t>
            </a:r>
            <a:r>
              <a:rPr lang="en-US" sz="2800" b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800" b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800" b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28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8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8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8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2ED45-AA4E-C388-C224-892DDE8D2BEC}"/>
              </a:ext>
            </a:extLst>
          </p:cNvPr>
          <p:cNvSpPr txBox="1"/>
          <p:nvPr/>
        </p:nvSpPr>
        <p:spPr>
          <a:xfrm>
            <a:off x="1134265" y="1934944"/>
            <a:ext cx="93634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>
                <a:latin typeface="Arial"/>
                <a:cs typeface="Arial"/>
              </a:rPr>
              <a:t>SOR method uses this formula to calculate </a:t>
            </a:r>
            <a:r>
              <a:rPr lang="en-US" sz="3500" err="1">
                <a:effectLst/>
                <a:latin typeface="Arial"/>
                <a:ea typeface="Calibri" panose="020F0502020204030204" pitchFamily="34" charset="0"/>
                <a:cs typeface="Arial"/>
              </a:rPr>
              <a:t>C</a:t>
            </a:r>
            <a:r>
              <a:rPr lang="en-US" sz="3500" baseline="-25000" err="1">
                <a:effectLst/>
                <a:latin typeface="Arial"/>
                <a:ea typeface="Calibri" panose="020F0502020204030204" pitchFamily="34" charset="0"/>
                <a:cs typeface="Arial"/>
              </a:rPr>
              <a:t>i,j</a:t>
            </a:r>
            <a:endParaRPr lang="en-US"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36900" y="3450088"/>
            <a:ext cx="9526356" cy="91722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056412">
            <a:off x="13878857" y="-2192343"/>
            <a:ext cx="5756394" cy="560724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47286" y="2250773"/>
            <a:ext cx="15233847" cy="1482097"/>
            <a:chOff x="-16278243" y="1986180"/>
            <a:chExt cx="20311795" cy="1976128"/>
          </a:xfrm>
        </p:grpSpPr>
        <p:sp>
          <p:nvSpPr>
            <p:cNvPr id="8" name="TextBox 8"/>
            <p:cNvSpPr txBox="1"/>
            <p:nvPr/>
          </p:nvSpPr>
          <p:spPr>
            <a:xfrm>
              <a:off x="-16278243" y="1986180"/>
              <a:ext cx="15266318" cy="4607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</a:pPr>
              <a:r>
                <a:rPr lang="en-US" sz="3200" spc="377">
                  <a:solidFill>
                    <a:srgbClr val="272C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algorithm to demonstrate DLA process: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6278243" y="2649128"/>
              <a:ext cx="20311795" cy="1313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3200" u="none" spc="361">
                  <a:solidFill>
                    <a:srgbClr val="272C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  <a:r>
                <a:rPr lang="en-US" sz="3200" spc="361">
                  <a:solidFill>
                    <a:srgbClr val="272C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US" sz="3200" u="none" spc="361">
                  <a:solidFill>
                    <a:srgbClr val="272C2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Solve the diffusion equation with SOR method to get the food rate matrix.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47286" y="611281"/>
            <a:ext cx="13313125" cy="1146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800"/>
              </a:lnSpc>
              <a:spcBef>
                <a:spcPct val="0"/>
              </a:spcBef>
            </a:pPr>
            <a:r>
              <a:rPr lang="en-US" sz="6600">
                <a:solidFill>
                  <a:srgbClr val="272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2.3. Application in DLA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7286" y="4050716"/>
            <a:ext cx="12210657" cy="991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200">
                <a:solidFill>
                  <a:srgbClr val="272C25"/>
                </a:solidFill>
                <a:latin typeface="Arial"/>
                <a:cs typeface="Arial"/>
              </a:rPr>
              <a:t>Step 2: Let the virus grows.</a:t>
            </a:r>
          </a:p>
          <a:p>
            <a:pPr>
              <a:lnSpc>
                <a:spcPts val="3999"/>
              </a:lnSpc>
            </a:pPr>
            <a:r>
              <a:rPr lang="en-US" sz="3200">
                <a:solidFill>
                  <a:srgbClr val="272C25"/>
                </a:solidFill>
                <a:latin typeface="Arial"/>
                <a:cs typeface="Arial"/>
              </a:rPr>
              <a:t>    The probability that the virus grows in a white dot: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7762AD-C49A-CE5B-2788-2106EA54D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4486" y="3767876"/>
            <a:ext cx="5131849" cy="4118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934269-BBDE-2B39-2511-379CAB28A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631" y="5376422"/>
            <a:ext cx="7035841" cy="2132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51BDF6-BBE1-A0CD-3BDD-B63E433CEC45}"/>
              </a:ext>
            </a:extLst>
          </p:cNvPr>
          <p:cNvSpPr txBox="1"/>
          <p:nvPr/>
        </p:nvSpPr>
        <p:spPr>
          <a:xfrm>
            <a:off x="1891631" y="7709405"/>
            <a:ext cx="444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η </a:t>
            </a:r>
            <a:r>
              <a:rPr lang="en-US" sz="3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in (0.5, 2)</a:t>
            </a:r>
            <a:endParaRPr lang="vi-V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F70AA2-32AF-4E49-D819-C2E80A38EF03}"/>
              </a:ext>
            </a:extLst>
          </p:cNvPr>
          <p:cNvSpPr txBox="1"/>
          <p:nvPr/>
        </p:nvSpPr>
        <p:spPr>
          <a:xfrm>
            <a:off x="1447286" y="8635748"/>
            <a:ext cx="5292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Step 3: Back to Step 1</a:t>
            </a:r>
            <a:endParaRPr lang="vi-VN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94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056412">
            <a:off x="14557218" y="7483376"/>
            <a:ext cx="5756394" cy="560724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259300" y="3131410"/>
            <a:ext cx="176115" cy="4024179"/>
            <a:chOff x="0" y="0"/>
            <a:chExt cx="234820" cy="536557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4820" cy="234820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641344"/>
              <a:ext cx="234820" cy="23482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1282688"/>
              <a:ext cx="234820" cy="23482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924032"/>
              <a:ext cx="234820" cy="23482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65376"/>
              <a:ext cx="234820" cy="234820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3206720"/>
              <a:ext cx="234820" cy="234820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3848064"/>
              <a:ext cx="234820" cy="234820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4489409"/>
              <a:ext cx="234820" cy="23482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5130753"/>
              <a:ext cx="234820" cy="23482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26D48">
                  <a:alpha val="49804"/>
                </a:srgbClr>
              </a:solidFill>
            </p:spPr>
          </p:sp>
        </p:grp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7007767" y="9017092"/>
            <a:ext cx="679181" cy="30007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75000"/>
          </a:blip>
          <a:srcRect/>
          <a:stretch>
            <a:fillRect/>
          </a:stretch>
        </p:blipFill>
        <p:spPr>
          <a:xfrm rot="5400000">
            <a:off x="3551120" y="5407458"/>
            <a:ext cx="2173786" cy="549745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alphaModFix amt="2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2993923" y="-2170919"/>
            <a:ext cx="11423031" cy="1099845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83916" y="598902"/>
            <a:ext cx="613998" cy="42979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6604683" y="598902"/>
            <a:ext cx="830731" cy="830731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3655969" y="761137"/>
            <a:ext cx="2686375" cy="708501"/>
            <a:chOff x="0" y="0"/>
            <a:chExt cx="3581833" cy="94466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517948"/>
              <a:ext cx="3581833" cy="42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2099" spc="377">
                  <a:solidFill>
                    <a:srgbClr val="272C25"/>
                  </a:solidFill>
                  <a:latin typeface="Poppins Medium"/>
                </a:rPr>
                <a:t>LOGO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3581833" cy="42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519"/>
                </a:lnSpc>
              </a:pPr>
              <a:r>
                <a:rPr lang="en-US" sz="2099" u="none" spc="361">
                  <a:solidFill>
                    <a:srgbClr val="272C25"/>
                  </a:solidFill>
                  <a:latin typeface="Poppins Medium Bold"/>
                </a:rPr>
                <a:t>COMPANY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13F0C58-B64B-DC00-DF83-3BBD5D3F10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2600" y="2287931"/>
            <a:ext cx="8915517" cy="671847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46B2351-D88A-9863-CD88-CD6E85F0AA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7914" y="2183611"/>
            <a:ext cx="4287338" cy="38196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A302452-8163-02F9-B66E-1A1920FA5213}"/>
              </a:ext>
            </a:extLst>
          </p:cNvPr>
          <p:cNvSpPr txBox="1"/>
          <p:nvPr/>
        </p:nvSpPr>
        <p:spPr>
          <a:xfrm>
            <a:off x="2331872" y="728395"/>
            <a:ext cx="8585805" cy="96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6600">
                <a:solidFill>
                  <a:srgbClr val="272C25"/>
                </a:solidFill>
                <a:latin typeface="Arial"/>
                <a:cs typeface="Arial"/>
              </a:rPr>
              <a:t>3. Results</a:t>
            </a:r>
            <a:endParaRPr lang="en-US" sz="6600">
              <a:latin typeface="Arial"/>
              <a:cs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B7B3E83-4662-3639-8045-A0FEE4AFD29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9840"/>
          <a:stretch/>
        </p:blipFill>
        <p:spPr>
          <a:xfrm>
            <a:off x="1415916" y="6193573"/>
            <a:ext cx="6891235" cy="2633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created xsi:type="dcterms:W3CDTF">2006-08-16T00:00:00Z</dcterms:created>
  <dcterms:modified xsi:type="dcterms:W3CDTF">2022-07-11T17:02:58Z</dcterms:modified>
  <dc:identifier>DAEuFkYcAKs</dc:identifier>
</cp:coreProperties>
</file>